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6858000" cy="9144000"/>
  <p:embeddedFontLst>
    <p:embeddedFont>
      <p:font typeface="Gothic A1 Bold" panose="020B0600000101010101" charset="-127"/>
      <p:regular r:id="rId40"/>
    </p:embeddedFont>
    <p:embeddedFont>
      <p:font typeface="Gothic A1 Ultra-Bold" panose="020B0600000101010101" charset="-127"/>
      <p:regular r:id="rId41"/>
    </p:embeddedFont>
    <p:embeddedFont>
      <p:font typeface="TDTD평고딕" panose="020B0600000101010101" charset="-127"/>
      <p:regular r:id="rId42"/>
    </p:embeddedFont>
    <p:embeddedFont>
      <p:font typeface="윤고딕 Bold" panose="020B0600000101010101" charset="-127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Helios Extended" panose="020B0600000101010101" charset="0"/>
      <p:regular r:id="rId48"/>
    </p:embeddedFont>
    <p:embeddedFont>
      <p:font typeface="Helios Extended Bold" panose="020B0600000101010101" charset="0"/>
      <p:regular r:id="rId49"/>
    </p:embeddedFont>
    <p:embeddedFont>
      <p:font typeface="MediaPro" panose="020B0600000101010101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10" Type="http://schemas.openxmlformats.org/officeDocument/2006/relationships/image" Target="../media/image28.jpe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10" Type="http://schemas.openxmlformats.org/officeDocument/2006/relationships/image" Target="../media/image32.jpe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10" Type="http://schemas.openxmlformats.org/officeDocument/2006/relationships/image" Target="../media/image34.jpe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10" Type="http://schemas.openxmlformats.org/officeDocument/2006/relationships/image" Target="../media/image38.jpe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10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49.png"/><Relationship Id="rId3" Type="http://schemas.microsoft.com/office/2007/relationships/media" Target="../media/media7.mp4"/><Relationship Id="rId7" Type="http://schemas.openxmlformats.org/officeDocument/2006/relationships/image" Target="../media/image2.svg"/><Relationship Id="rId12" Type="http://schemas.openxmlformats.org/officeDocument/2006/relationships/image" Target="../media/image48.jpe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.png"/><Relationship Id="rId11" Type="http://schemas.openxmlformats.org/officeDocument/2006/relationships/image" Target="../media/image10.sv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51.jpeg"/><Relationship Id="rId10" Type="http://schemas.openxmlformats.org/officeDocument/2006/relationships/image" Target="../media/image9.png"/><Relationship Id="rId4" Type="http://schemas.openxmlformats.org/officeDocument/2006/relationships/video" Target="../media/media7.mp4"/><Relationship Id="rId9" Type="http://schemas.openxmlformats.org/officeDocument/2006/relationships/image" Target="../media/image20.svg"/><Relationship Id="rId1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.png"/><Relationship Id="rId11" Type="http://schemas.openxmlformats.org/officeDocument/2006/relationships/image" Target="../media/image53.png"/><Relationship Id="rId5" Type="http://schemas.openxmlformats.org/officeDocument/2006/relationships/image" Target="../media/image2.svg"/><Relationship Id="rId10" Type="http://schemas.openxmlformats.org/officeDocument/2006/relationships/image" Target="../media/image52.jpe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12" Type="http://schemas.openxmlformats.org/officeDocument/2006/relationships/image" Target="../media/image52.jpe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.png"/><Relationship Id="rId11" Type="http://schemas.openxmlformats.org/officeDocument/2006/relationships/image" Target="../media/image55.png"/><Relationship Id="rId5" Type="http://schemas.openxmlformats.org/officeDocument/2006/relationships/image" Target="../media/image2.svg"/><Relationship Id="rId10" Type="http://schemas.openxmlformats.org/officeDocument/2006/relationships/image" Target="../media/image54.pn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jpeg"/><Relationship Id="rId3" Type="http://schemas.microsoft.com/office/2007/relationships/media" Target="../media/media10.mp4"/><Relationship Id="rId7" Type="http://schemas.openxmlformats.org/officeDocument/2006/relationships/image" Target="../media/image2.svg"/><Relationship Id="rId12" Type="http://schemas.openxmlformats.org/officeDocument/2006/relationships/image" Target="../media/image56.jpe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.png"/><Relationship Id="rId11" Type="http://schemas.openxmlformats.org/officeDocument/2006/relationships/image" Target="../media/image10.sv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4" Type="http://schemas.openxmlformats.org/officeDocument/2006/relationships/video" Target="../media/media10.mp4"/><Relationship Id="rId9" Type="http://schemas.openxmlformats.org/officeDocument/2006/relationships/image" Target="../media/image2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12" Type="http://schemas.openxmlformats.org/officeDocument/2006/relationships/image" Target="../media/image60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9.png"/><Relationship Id="rId11" Type="http://schemas.openxmlformats.org/officeDocument/2006/relationships/image" Target="../media/image59.png"/><Relationship Id="rId5" Type="http://schemas.openxmlformats.org/officeDocument/2006/relationships/image" Target="../media/image2.svg"/><Relationship Id="rId10" Type="http://schemas.openxmlformats.org/officeDocument/2006/relationships/image" Target="../media/image58.jpe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sv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9.png"/><Relationship Id="rId5" Type="http://schemas.openxmlformats.org/officeDocument/2006/relationships/image" Target="../media/image2.svg"/><Relationship Id="rId10" Type="http://schemas.openxmlformats.org/officeDocument/2006/relationships/image" Target="../media/image61.jpeg"/><Relationship Id="rId4" Type="http://schemas.openxmlformats.org/officeDocument/2006/relationships/image" Target="../media/image1.png"/><Relationship Id="rId9" Type="http://schemas.openxmlformats.org/officeDocument/2006/relationships/image" Target="../media/image1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1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10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10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9525" y="4474598"/>
            <a:ext cx="3825973" cy="3825973"/>
          </a:xfrm>
          <a:custGeom>
            <a:avLst/>
            <a:gdLst/>
            <a:ahLst/>
            <a:cxnLst/>
            <a:rect l="l" t="t" r="r" b="b"/>
            <a:pathLst>
              <a:path w="3825973" h="3825973">
                <a:moveTo>
                  <a:pt x="3825973" y="3825973"/>
                </a:moveTo>
                <a:lnTo>
                  <a:pt x="0" y="3825973"/>
                </a:lnTo>
                <a:lnTo>
                  <a:pt x="0" y="0"/>
                </a:lnTo>
                <a:lnTo>
                  <a:pt x="3825973" y="0"/>
                </a:lnTo>
                <a:lnTo>
                  <a:pt x="3825973" y="3825973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-183563" y="8262471"/>
            <a:ext cx="18686602" cy="2024529"/>
            <a:chOff x="0" y="0"/>
            <a:chExt cx="6959802" cy="7540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959802" cy="754033"/>
            </a:xfrm>
            <a:custGeom>
              <a:avLst/>
              <a:gdLst/>
              <a:ahLst/>
              <a:cxnLst/>
              <a:rect l="l" t="t" r="r" b="b"/>
              <a:pathLst>
                <a:path w="6959802" h="754033">
                  <a:moveTo>
                    <a:pt x="0" y="0"/>
                  </a:moveTo>
                  <a:lnTo>
                    <a:pt x="6959802" y="0"/>
                  </a:lnTo>
                  <a:lnTo>
                    <a:pt x="6959802" y="754033"/>
                  </a:lnTo>
                  <a:lnTo>
                    <a:pt x="0" y="754033"/>
                  </a:lnTo>
                  <a:close/>
                </a:path>
              </a:pathLst>
            </a:custGeom>
            <a:solidFill>
              <a:srgbClr val="FEEBEB"/>
            </a:solidFill>
            <a:ln w="19050" cap="sq">
              <a:solidFill>
                <a:srgbClr val="3235AD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6959802" cy="849283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02129" y="1735684"/>
            <a:ext cx="6137881" cy="2720904"/>
            <a:chOff x="0" y="0"/>
            <a:chExt cx="1379685" cy="6116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7855" cy="611610"/>
            </a:xfrm>
            <a:custGeom>
              <a:avLst/>
              <a:gdLst/>
              <a:ahLst/>
              <a:cxnLst/>
              <a:rect l="l" t="t" r="r" b="b"/>
              <a:pathLst>
                <a:path w="1367855" h="611610">
                  <a:moveTo>
                    <a:pt x="1122247" y="0"/>
                  </a:moveTo>
                  <a:lnTo>
                    <a:pt x="54237" y="0"/>
                  </a:lnTo>
                  <a:cubicBezTo>
                    <a:pt x="24283" y="0"/>
                    <a:pt x="0" y="24283"/>
                    <a:pt x="0" y="54237"/>
                  </a:cubicBezTo>
                  <a:lnTo>
                    <a:pt x="0" y="557373"/>
                  </a:lnTo>
                  <a:cubicBezTo>
                    <a:pt x="0" y="587327"/>
                    <a:pt x="24283" y="611610"/>
                    <a:pt x="54237" y="611610"/>
                  </a:cubicBezTo>
                  <a:lnTo>
                    <a:pt x="1122247" y="611610"/>
                  </a:lnTo>
                  <a:cubicBezTo>
                    <a:pt x="1156125" y="611610"/>
                    <a:pt x="1187753" y="594652"/>
                    <a:pt x="1206502" y="566436"/>
                  </a:cubicBezTo>
                  <a:lnTo>
                    <a:pt x="1349668" y="350979"/>
                  </a:lnTo>
                  <a:cubicBezTo>
                    <a:pt x="1367855" y="323609"/>
                    <a:pt x="1367855" y="288001"/>
                    <a:pt x="1349668" y="260631"/>
                  </a:cubicBezTo>
                  <a:lnTo>
                    <a:pt x="1206502" y="45174"/>
                  </a:lnTo>
                  <a:cubicBezTo>
                    <a:pt x="1187753" y="16958"/>
                    <a:pt x="1156125" y="0"/>
                    <a:pt x="1122247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1265385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102129" y="2425989"/>
            <a:ext cx="12336297" cy="4747479"/>
            <a:chOff x="0" y="0"/>
            <a:chExt cx="8058895" cy="31013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58895" cy="3101371"/>
            </a:xfrm>
            <a:custGeom>
              <a:avLst/>
              <a:gdLst/>
              <a:ahLst/>
              <a:cxnLst/>
              <a:rect l="l" t="t" r="r" b="b"/>
              <a:pathLst>
                <a:path w="8058895" h="3101371">
                  <a:moveTo>
                    <a:pt x="26986" y="0"/>
                  </a:moveTo>
                  <a:lnTo>
                    <a:pt x="8031909" y="0"/>
                  </a:lnTo>
                  <a:cubicBezTo>
                    <a:pt x="8039067" y="0"/>
                    <a:pt x="8045931" y="2843"/>
                    <a:pt x="8050991" y="7904"/>
                  </a:cubicBezTo>
                  <a:cubicBezTo>
                    <a:pt x="8056052" y="12965"/>
                    <a:pt x="8058895" y="19829"/>
                    <a:pt x="8058895" y="26986"/>
                  </a:cubicBezTo>
                  <a:lnTo>
                    <a:pt x="8058895" y="3074386"/>
                  </a:lnTo>
                  <a:cubicBezTo>
                    <a:pt x="8058895" y="3089289"/>
                    <a:pt x="8046813" y="3101371"/>
                    <a:pt x="8031909" y="3101371"/>
                  </a:cubicBezTo>
                  <a:lnTo>
                    <a:pt x="26986" y="3101371"/>
                  </a:lnTo>
                  <a:cubicBezTo>
                    <a:pt x="12082" y="3101371"/>
                    <a:pt x="0" y="3089289"/>
                    <a:pt x="0" y="3074386"/>
                  </a:cubicBezTo>
                  <a:lnTo>
                    <a:pt x="0" y="26986"/>
                  </a:lnTo>
                  <a:cubicBezTo>
                    <a:pt x="0" y="12082"/>
                    <a:pt x="12082" y="0"/>
                    <a:pt x="269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8058895" cy="3196621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1667" y="1753694"/>
            <a:ext cx="6105364" cy="2720904"/>
            <a:chOff x="0" y="0"/>
            <a:chExt cx="1372375" cy="6116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0482" cy="611610"/>
            </a:xfrm>
            <a:custGeom>
              <a:avLst/>
              <a:gdLst/>
              <a:ahLst/>
              <a:cxnLst/>
              <a:rect l="l" t="t" r="r" b="b"/>
              <a:pathLst>
                <a:path w="1360482" h="611610">
                  <a:moveTo>
                    <a:pt x="1114649" y="0"/>
                  </a:moveTo>
                  <a:lnTo>
                    <a:pt x="54526" y="0"/>
                  </a:lnTo>
                  <a:cubicBezTo>
                    <a:pt x="40065" y="0"/>
                    <a:pt x="26196" y="5745"/>
                    <a:pt x="15970" y="15970"/>
                  </a:cubicBezTo>
                  <a:cubicBezTo>
                    <a:pt x="5745" y="26196"/>
                    <a:pt x="0" y="40065"/>
                    <a:pt x="0" y="54526"/>
                  </a:cubicBezTo>
                  <a:lnTo>
                    <a:pt x="0" y="557084"/>
                  </a:lnTo>
                  <a:cubicBezTo>
                    <a:pt x="0" y="571545"/>
                    <a:pt x="5745" y="585414"/>
                    <a:pt x="15970" y="595640"/>
                  </a:cubicBezTo>
                  <a:cubicBezTo>
                    <a:pt x="26196" y="605865"/>
                    <a:pt x="40065" y="611610"/>
                    <a:pt x="54526" y="611610"/>
                  </a:cubicBezTo>
                  <a:lnTo>
                    <a:pt x="1114649" y="611610"/>
                  </a:lnTo>
                  <a:cubicBezTo>
                    <a:pt x="1148707" y="611610"/>
                    <a:pt x="1180504" y="594562"/>
                    <a:pt x="1199352" y="566196"/>
                  </a:cubicBezTo>
                  <a:lnTo>
                    <a:pt x="1342199" y="351220"/>
                  </a:lnTo>
                  <a:cubicBezTo>
                    <a:pt x="1360482" y="323704"/>
                    <a:pt x="1360482" y="287907"/>
                    <a:pt x="1342199" y="260391"/>
                  </a:cubicBezTo>
                  <a:lnTo>
                    <a:pt x="1199352" y="45414"/>
                  </a:lnTo>
                  <a:cubicBezTo>
                    <a:pt x="1180504" y="17048"/>
                    <a:pt x="1148707" y="0"/>
                    <a:pt x="1114649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258075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962685" y="5325014"/>
            <a:ext cx="10392013" cy="0"/>
          </a:xfrm>
          <a:prstGeom prst="line">
            <a:avLst/>
          </a:prstGeom>
          <a:ln w="57150" cap="rnd">
            <a:solidFill>
              <a:srgbClr val="9381C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564498" y="2114897"/>
            <a:ext cx="1035134" cy="263431"/>
            <a:chOff x="0" y="0"/>
            <a:chExt cx="1380178" cy="35124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51242" cy="351242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2C1C2"/>
              </a:solidFill>
              <a:ln w="19050" cap="rnd">
                <a:solidFill>
                  <a:srgbClr val="3235AD"/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514468" y="0"/>
              <a:ext cx="351242" cy="351242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78012"/>
              </a:solidFill>
              <a:ln w="19050" cap="rnd">
                <a:solidFill>
                  <a:srgbClr val="3235AD"/>
                </a:solidFill>
                <a:prstDash val="solid"/>
                <a:round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028937" y="0"/>
              <a:ext cx="351242" cy="35124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EC95AC"/>
              </a:solidFill>
              <a:ln w="19050" cap="rnd">
                <a:solidFill>
                  <a:srgbClr val="3235AD"/>
                </a:solidFill>
                <a:prstDash val="solid"/>
                <a:round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3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5838978" y="728343"/>
            <a:ext cx="1373735" cy="558234"/>
            <a:chOff x="0" y="-85725"/>
            <a:chExt cx="612144" cy="248752"/>
          </a:xfrm>
        </p:grpSpPr>
        <p:sp>
          <p:nvSpPr>
            <p:cNvPr id="28" name="Freeform 28"/>
            <p:cNvSpPr/>
            <p:nvPr/>
          </p:nvSpPr>
          <p:spPr>
            <a:xfrm>
              <a:off x="3340" y="-24534"/>
              <a:ext cx="608804" cy="163027"/>
            </a:xfrm>
            <a:custGeom>
              <a:avLst/>
              <a:gdLst/>
              <a:ahLst/>
              <a:cxnLst/>
              <a:rect l="l" t="t" r="r" b="b"/>
              <a:pathLst>
                <a:path w="608804" h="163027">
                  <a:moveTo>
                    <a:pt x="81514" y="0"/>
                  </a:moveTo>
                  <a:lnTo>
                    <a:pt x="527290" y="0"/>
                  </a:lnTo>
                  <a:cubicBezTo>
                    <a:pt x="548909" y="0"/>
                    <a:pt x="569642" y="8588"/>
                    <a:pt x="584929" y="23875"/>
                  </a:cubicBezTo>
                  <a:cubicBezTo>
                    <a:pt x="600216" y="39162"/>
                    <a:pt x="608804" y="59895"/>
                    <a:pt x="608804" y="81514"/>
                  </a:cubicBezTo>
                  <a:lnTo>
                    <a:pt x="608804" y="81514"/>
                  </a:lnTo>
                  <a:cubicBezTo>
                    <a:pt x="608804" y="126532"/>
                    <a:pt x="572309" y="163027"/>
                    <a:pt x="527290" y="163027"/>
                  </a:cubicBezTo>
                  <a:lnTo>
                    <a:pt x="81514" y="163027"/>
                  </a:lnTo>
                  <a:cubicBezTo>
                    <a:pt x="36495" y="163027"/>
                    <a:pt x="0" y="126532"/>
                    <a:pt x="0" y="81514"/>
                  </a:cubicBezTo>
                  <a:lnTo>
                    <a:pt x="0" y="81514"/>
                  </a:lnTo>
                  <a:cubicBezTo>
                    <a:pt x="0" y="36495"/>
                    <a:pt x="36495" y="0"/>
                    <a:pt x="81514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608804" cy="2487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028"/>
                </a:lnSpc>
                <a:spcBef>
                  <a:spcPct val="0"/>
                </a:spcBef>
              </a:pPr>
              <a:r>
                <a:rPr lang="en-US" sz="1200" b="1" dirty="0">
                  <a:solidFill>
                    <a:srgbClr val="3235AD"/>
                  </a:solidFill>
                  <a:latin typeface="Gothic A1 Ultra-Bold"/>
                  <a:ea typeface="Gothic A1 Ultra-Bold"/>
                  <a:cs typeface="Gothic A1 Ultra-Bold"/>
                  <a:sym typeface="Gothic A1 Ultra-Bold"/>
                </a:rPr>
                <a:t>@daramju__</a:t>
              </a:r>
            </a:p>
          </p:txBody>
        </p:sp>
      </p:grpSp>
      <p:sp>
        <p:nvSpPr>
          <p:cNvPr id="30" name="Freeform 30"/>
          <p:cNvSpPr/>
          <p:nvPr/>
        </p:nvSpPr>
        <p:spPr>
          <a:xfrm>
            <a:off x="12474631" y="2742329"/>
            <a:ext cx="4047467" cy="4114800"/>
          </a:xfrm>
          <a:custGeom>
            <a:avLst/>
            <a:gdLst/>
            <a:ahLst/>
            <a:cxnLst/>
            <a:rect l="l" t="t" r="r" b="b"/>
            <a:pathLst>
              <a:path w="4047467" h="4114800">
                <a:moveTo>
                  <a:pt x="0" y="0"/>
                </a:moveTo>
                <a:lnTo>
                  <a:pt x="4047467" y="0"/>
                </a:lnTo>
                <a:lnTo>
                  <a:pt x="40474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flipH="1">
            <a:off x="2082065" y="5617656"/>
            <a:ext cx="798982" cy="769928"/>
          </a:xfrm>
          <a:custGeom>
            <a:avLst/>
            <a:gdLst/>
            <a:ahLst/>
            <a:cxnLst/>
            <a:rect l="l" t="t" r="r" b="b"/>
            <a:pathLst>
              <a:path w="798982" h="769928">
                <a:moveTo>
                  <a:pt x="798982" y="0"/>
                </a:moveTo>
                <a:lnTo>
                  <a:pt x="0" y="0"/>
                </a:lnTo>
                <a:lnTo>
                  <a:pt x="0" y="769928"/>
                </a:lnTo>
                <a:lnTo>
                  <a:pt x="798982" y="769928"/>
                </a:lnTo>
                <a:lnTo>
                  <a:pt x="7989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3416295" y="9022613"/>
            <a:ext cx="5039859" cy="37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40"/>
              </a:lnSpc>
              <a:spcBef>
                <a:spcPct val="0"/>
              </a:spcBef>
            </a:pPr>
            <a:r>
              <a:rPr lang="en-US" sz="1924" spc="153">
                <a:solidFill>
                  <a:srgbClr val="3235AD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2025.01.15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02129" y="8933981"/>
            <a:ext cx="4628333" cy="505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91"/>
              </a:lnSpc>
              <a:spcBef>
                <a:spcPct val="0"/>
              </a:spcBef>
            </a:pPr>
            <a:r>
              <a:rPr lang="en-US" sz="2399" b="1" spc="-115">
                <a:solidFill>
                  <a:srgbClr val="3235AD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발표자: 김은주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144904" y="5771634"/>
            <a:ext cx="4545128" cy="42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0"/>
              </a:lnSpc>
            </a:pPr>
            <a:r>
              <a:rPr lang="en-US" sz="2000" spc="-96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국내 클라이밍장 소식을 모두 모아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694813" y="1355952"/>
            <a:ext cx="4241411" cy="29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24"/>
              </a:lnSpc>
              <a:spcBef>
                <a:spcPct val="0"/>
              </a:spcBef>
            </a:pPr>
            <a:r>
              <a:rPr lang="en-US" sz="1471" b="1" spc="63">
                <a:solidFill>
                  <a:srgbClr val="3235AD"/>
                </a:solidFill>
                <a:latin typeface="Helios Extended Bold"/>
                <a:ea typeface="Helios Extended Bold"/>
                <a:cs typeface="Helios Extended Bold"/>
                <a:sym typeface="Helios Extended Bold"/>
              </a:rPr>
              <a:t>포스코X코딩온 KDT Web 풀스택 15기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2082065" y="2943736"/>
            <a:ext cx="3928368" cy="65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73"/>
              </a:lnSpc>
              <a:spcBef>
                <a:spcPct val="0"/>
              </a:spcBef>
            </a:pPr>
            <a:r>
              <a:rPr lang="en-US" sz="3298" spc="-181">
                <a:solidFill>
                  <a:srgbClr val="FF89A8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클라이밍 정보 사이트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934110" y="3291328"/>
            <a:ext cx="8048090" cy="1607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20"/>
              </a:lnSpc>
              <a:spcBef>
                <a:spcPct val="0"/>
              </a:spcBef>
            </a:pPr>
            <a:r>
              <a:rPr lang="en-US" sz="8000" spc="-536" dirty="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ALL ROCK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758879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 flipV="1">
            <a:off x="379916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1137843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6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6" y="0"/>
                </a:lnTo>
                <a:lnTo>
                  <a:pt x="3808686" y="38086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15168066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4144770" y="2759041"/>
            <a:ext cx="9998460" cy="4230257"/>
            <a:chOff x="0" y="0"/>
            <a:chExt cx="8699071" cy="36804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99071" cy="3680498"/>
            </a:xfrm>
            <a:custGeom>
              <a:avLst/>
              <a:gdLst/>
              <a:ahLst/>
              <a:cxnLst/>
              <a:rect l="l" t="t" r="r" b="b"/>
              <a:pathLst>
                <a:path w="8699071" h="3680498">
                  <a:moveTo>
                    <a:pt x="38716" y="0"/>
                  </a:moveTo>
                  <a:lnTo>
                    <a:pt x="8660356" y="0"/>
                  </a:lnTo>
                  <a:cubicBezTo>
                    <a:pt x="8681738" y="0"/>
                    <a:pt x="8699071" y="17334"/>
                    <a:pt x="8699071" y="38716"/>
                  </a:cubicBezTo>
                  <a:lnTo>
                    <a:pt x="8699071" y="3641782"/>
                  </a:lnTo>
                  <a:cubicBezTo>
                    <a:pt x="8699071" y="3663164"/>
                    <a:pt x="8681738" y="3680498"/>
                    <a:pt x="8660356" y="3680498"/>
                  </a:cubicBezTo>
                  <a:lnTo>
                    <a:pt x="38716" y="3680498"/>
                  </a:lnTo>
                  <a:cubicBezTo>
                    <a:pt x="17334" y="3680498"/>
                    <a:pt x="0" y="3663164"/>
                    <a:pt x="0" y="3641782"/>
                  </a:cubicBezTo>
                  <a:lnTo>
                    <a:pt x="0" y="38716"/>
                  </a:lnTo>
                  <a:cubicBezTo>
                    <a:pt x="0" y="17334"/>
                    <a:pt x="17334" y="0"/>
                    <a:pt x="3871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8699071" cy="3556673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영상</a:t>
              </a:r>
            </a:p>
          </p:txBody>
        </p:sp>
      </p:grp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850957" y="857506"/>
            <a:ext cx="14630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758879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 flipV="1">
            <a:off x="379916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1137843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6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6" y="0"/>
                </a:lnTo>
                <a:lnTo>
                  <a:pt x="3808686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15168066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4144770" y="2759041"/>
            <a:ext cx="9998460" cy="4230257"/>
            <a:chOff x="0" y="0"/>
            <a:chExt cx="8699071" cy="36804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99071" cy="3680498"/>
            </a:xfrm>
            <a:custGeom>
              <a:avLst/>
              <a:gdLst/>
              <a:ahLst/>
              <a:cxnLst/>
              <a:rect l="l" t="t" r="r" b="b"/>
              <a:pathLst>
                <a:path w="8699071" h="3680498">
                  <a:moveTo>
                    <a:pt x="38716" y="0"/>
                  </a:moveTo>
                  <a:lnTo>
                    <a:pt x="8660356" y="0"/>
                  </a:lnTo>
                  <a:cubicBezTo>
                    <a:pt x="8681738" y="0"/>
                    <a:pt x="8699071" y="17334"/>
                    <a:pt x="8699071" y="38716"/>
                  </a:cubicBezTo>
                  <a:lnTo>
                    <a:pt x="8699071" y="3641782"/>
                  </a:lnTo>
                  <a:cubicBezTo>
                    <a:pt x="8699071" y="3663164"/>
                    <a:pt x="8681738" y="3680498"/>
                    <a:pt x="8660356" y="3680498"/>
                  </a:cubicBezTo>
                  <a:lnTo>
                    <a:pt x="38716" y="3680498"/>
                  </a:lnTo>
                  <a:cubicBezTo>
                    <a:pt x="17334" y="3680498"/>
                    <a:pt x="0" y="3663164"/>
                    <a:pt x="0" y="3641782"/>
                  </a:cubicBezTo>
                  <a:lnTo>
                    <a:pt x="0" y="38716"/>
                  </a:lnTo>
                  <a:cubicBezTo>
                    <a:pt x="0" y="17334"/>
                    <a:pt x="17334" y="0"/>
                    <a:pt x="3871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8699071" cy="3556673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69535" y="4090281"/>
            <a:ext cx="7447205" cy="126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84"/>
              </a:lnSpc>
              <a:spcBef>
                <a:spcPct val="0"/>
              </a:spcBef>
            </a:pPr>
            <a:r>
              <a:rPr lang="en-US" sz="6322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프로젝트 상세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29786" y="3898099"/>
            <a:ext cx="11228429" cy="4280352"/>
          </a:xfrm>
          <a:custGeom>
            <a:avLst/>
            <a:gdLst/>
            <a:ahLst/>
            <a:cxnLst/>
            <a:rect l="l" t="t" r="r" b="b"/>
            <a:pathLst>
              <a:path w="11228429" h="4280352">
                <a:moveTo>
                  <a:pt x="0" y="0"/>
                </a:moveTo>
                <a:lnTo>
                  <a:pt x="11228428" y="0"/>
                </a:lnTo>
                <a:lnTo>
                  <a:pt x="11228428" y="4280351"/>
                </a:lnTo>
                <a:lnTo>
                  <a:pt x="0" y="4280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648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개발환경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2" y="1056354"/>
            <a:ext cx="1608647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 dirty="0" err="1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개발환경</a:t>
            </a:r>
            <a:endParaRPr lang="en-US" sz="2200" spc="63" dirty="0">
              <a:solidFill>
                <a:srgbClr val="EC95AC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4155981" y="3505925"/>
            <a:ext cx="9976038" cy="5611521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2" y="1056354"/>
            <a:ext cx="1380047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 dirty="0" err="1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  <a:endParaRPr lang="en-US" sz="2200" spc="63" dirty="0">
              <a:solidFill>
                <a:srgbClr val="EC95AC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7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슬라이드 - 일정 시간 마다 작동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094006" y="3533071"/>
            <a:ext cx="11301259" cy="3220859"/>
          </a:xfrm>
          <a:custGeom>
            <a:avLst/>
            <a:gdLst/>
            <a:ahLst/>
            <a:cxnLst/>
            <a:rect l="l" t="t" r="r" b="b"/>
            <a:pathLst>
              <a:path w="11301259" h="3220859">
                <a:moveTo>
                  <a:pt x="0" y="0"/>
                </a:moveTo>
                <a:lnTo>
                  <a:pt x="11301259" y="0"/>
                </a:lnTo>
                <a:lnTo>
                  <a:pt x="11301259" y="3220858"/>
                </a:lnTo>
                <a:lnTo>
                  <a:pt x="0" y="32208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094006" y="6753929"/>
            <a:ext cx="11301259" cy="2782935"/>
          </a:xfrm>
          <a:custGeom>
            <a:avLst/>
            <a:gdLst/>
            <a:ahLst/>
            <a:cxnLst/>
            <a:rect l="l" t="t" r="r" b="b"/>
            <a:pathLst>
              <a:path w="11301259" h="2782935">
                <a:moveTo>
                  <a:pt x="0" y="0"/>
                </a:moveTo>
                <a:lnTo>
                  <a:pt x="11301259" y="0"/>
                </a:lnTo>
                <a:lnTo>
                  <a:pt x="11301259" y="2782935"/>
                </a:lnTo>
                <a:lnTo>
                  <a:pt x="0" y="27829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63552" y="1056354"/>
            <a:ext cx="1303847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 dirty="0" err="1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  <a:endParaRPr lang="en-US" sz="2200" spc="63" dirty="0">
              <a:solidFill>
                <a:srgbClr val="EC95AC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760050" y="2670295"/>
            <a:ext cx="8570707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7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슬라이드 - 일정 시간 마다 작동(무한 루프)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493371" y="3505925"/>
            <a:ext cx="11301259" cy="5693009"/>
          </a:xfrm>
          <a:custGeom>
            <a:avLst/>
            <a:gdLst/>
            <a:ahLst/>
            <a:cxnLst/>
            <a:rect l="l" t="t" r="r" b="b"/>
            <a:pathLst>
              <a:path w="11301259" h="5693009">
                <a:moveTo>
                  <a:pt x="0" y="0"/>
                </a:moveTo>
                <a:lnTo>
                  <a:pt x="11301258" y="0"/>
                </a:lnTo>
                <a:lnTo>
                  <a:pt x="11301258" y="5693010"/>
                </a:lnTo>
                <a:lnTo>
                  <a:pt x="0" y="56930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2" y="1056354"/>
            <a:ext cx="1227647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 dirty="0" err="1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  <a:endParaRPr lang="en-US" sz="2200" spc="63" dirty="0">
              <a:solidFill>
                <a:srgbClr val="EC95AC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760050" y="2670295"/>
            <a:ext cx="8570707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7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슬라이드 - 일정 시간 마다 작동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4206277" y="3505925"/>
            <a:ext cx="9875446" cy="5554939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7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슬라이드 - 마우스로 넘겨서 작동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615759" y="3505925"/>
            <a:ext cx="9056482" cy="5773507"/>
          </a:xfrm>
          <a:custGeom>
            <a:avLst/>
            <a:gdLst/>
            <a:ahLst/>
            <a:cxnLst/>
            <a:rect l="l" t="t" r="r" b="b"/>
            <a:pathLst>
              <a:path w="9056482" h="5773507">
                <a:moveTo>
                  <a:pt x="0" y="0"/>
                </a:moveTo>
                <a:lnTo>
                  <a:pt x="9056482" y="0"/>
                </a:lnTo>
                <a:lnTo>
                  <a:pt x="9056482" y="5773508"/>
                </a:lnTo>
                <a:lnTo>
                  <a:pt x="0" y="57735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7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슬라이드 - 마우스로 넘겨서 작동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4176594" y="3505925"/>
            <a:ext cx="9934812" cy="558833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7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슬라이드 - 점 버튼 클릭 시 작동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611795" y="3505925"/>
            <a:ext cx="7632211" cy="1076938"/>
          </a:xfrm>
          <a:custGeom>
            <a:avLst/>
            <a:gdLst/>
            <a:ahLst/>
            <a:cxnLst/>
            <a:rect l="l" t="t" r="r" b="b"/>
            <a:pathLst>
              <a:path w="7632211" h="1076938">
                <a:moveTo>
                  <a:pt x="0" y="0"/>
                </a:moveTo>
                <a:lnTo>
                  <a:pt x="7632211" y="0"/>
                </a:lnTo>
                <a:lnTo>
                  <a:pt x="7632211" y="1076938"/>
                </a:lnTo>
                <a:lnTo>
                  <a:pt x="0" y="1076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611795" y="4582863"/>
            <a:ext cx="11064411" cy="4965154"/>
          </a:xfrm>
          <a:custGeom>
            <a:avLst/>
            <a:gdLst/>
            <a:ahLst/>
            <a:cxnLst/>
            <a:rect l="l" t="t" r="r" b="b"/>
            <a:pathLst>
              <a:path w="11064411" h="4965154">
                <a:moveTo>
                  <a:pt x="0" y="0"/>
                </a:moveTo>
                <a:lnTo>
                  <a:pt x="11064410" y="0"/>
                </a:lnTo>
                <a:lnTo>
                  <a:pt x="11064410" y="4965154"/>
                </a:lnTo>
                <a:lnTo>
                  <a:pt x="0" y="49651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7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슬라이드 - 점 버튼 클릭 시 작동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75793" y="464431"/>
            <a:ext cx="5313513" cy="982266"/>
            <a:chOff x="0" y="0"/>
            <a:chExt cx="4622975" cy="8546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2974" cy="854611"/>
            </a:xfrm>
            <a:custGeom>
              <a:avLst/>
              <a:gdLst/>
              <a:ahLst/>
              <a:cxnLst/>
              <a:rect l="l" t="t" r="r" b="b"/>
              <a:pathLst>
                <a:path w="4622974" h="854611">
                  <a:moveTo>
                    <a:pt x="43711" y="0"/>
                  </a:moveTo>
                  <a:lnTo>
                    <a:pt x="4579264" y="0"/>
                  </a:lnTo>
                  <a:cubicBezTo>
                    <a:pt x="4590857" y="0"/>
                    <a:pt x="4601975" y="4605"/>
                    <a:pt x="4610172" y="12803"/>
                  </a:cubicBezTo>
                  <a:cubicBezTo>
                    <a:pt x="4618369" y="21000"/>
                    <a:pt x="4622974" y="32118"/>
                    <a:pt x="4622974" y="43711"/>
                  </a:cubicBezTo>
                  <a:lnTo>
                    <a:pt x="4622974" y="810901"/>
                  </a:lnTo>
                  <a:cubicBezTo>
                    <a:pt x="4622974" y="822494"/>
                    <a:pt x="4618369" y="833612"/>
                    <a:pt x="4610172" y="841809"/>
                  </a:cubicBezTo>
                  <a:cubicBezTo>
                    <a:pt x="4601975" y="850006"/>
                    <a:pt x="4590857" y="854611"/>
                    <a:pt x="4579264" y="854611"/>
                  </a:cubicBezTo>
                  <a:lnTo>
                    <a:pt x="43711" y="854611"/>
                  </a:lnTo>
                  <a:cubicBezTo>
                    <a:pt x="19570" y="854611"/>
                    <a:pt x="0" y="835042"/>
                    <a:pt x="0" y="810901"/>
                  </a:cubicBezTo>
                  <a:lnTo>
                    <a:pt x="0" y="43711"/>
                  </a:lnTo>
                  <a:cubicBezTo>
                    <a:pt x="0" y="32118"/>
                    <a:pt x="4605" y="21000"/>
                    <a:pt x="12803" y="12803"/>
                  </a:cubicBezTo>
                  <a:cubicBezTo>
                    <a:pt x="21000" y="4605"/>
                    <a:pt x="32118" y="0"/>
                    <a:pt x="43711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23825"/>
              <a:ext cx="4622975" cy="73078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인공지능 소개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075793" y="431839"/>
            <a:ext cx="5313513" cy="984964"/>
            <a:chOff x="0" y="0"/>
            <a:chExt cx="4622975" cy="8569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22974" cy="856959"/>
            </a:xfrm>
            <a:custGeom>
              <a:avLst/>
              <a:gdLst/>
              <a:ahLst/>
              <a:cxnLst/>
              <a:rect l="l" t="t" r="r" b="b"/>
              <a:pathLst>
                <a:path w="4622974" h="856959">
                  <a:moveTo>
                    <a:pt x="43711" y="0"/>
                  </a:moveTo>
                  <a:lnTo>
                    <a:pt x="4579264" y="0"/>
                  </a:lnTo>
                  <a:cubicBezTo>
                    <a:pt x="4590857" y="0"/>
                    <a:pt x="4601975" y="4605"/>
                    <a:pt x="4610172" y="12803"/>
                  </a:cubicBezTo>
                  <a:cubicBezTo>
                    <a:pt x="4618369" y="21000"/>
                    <a:pt x="4622974" y="32118"/>
                    <a:pt x="4622974" y="43711"/>
                  </a:cubicBezTo>
                  <a:lnTo>
                    <a:pt x="4622974" y="813248"/>
                  </a:lnTo>
                  <a:cubicBezTo>
                    <a:pt x="4622974" y="824841"/>
                    <a:pt x="4618369" y="835959"/>
                    <a:pt x="4610172" y="844156"/>
                  </a:cubicBezTo>
                  <a:cubicBezTo>
                    <a:pt x="4601975" y="852354"/>
                    <a:pt x="4590857" y="856959"/>
                    <a:pt x="4579264" y="856959"/>
                  </a:cubicBezTo>
                  <a:lnTo>
                    <a:pt x="43711" y="856959"/>
                  </a:lnTo>
                  <a:cubicBezTo>
                    <a:pt x="32118" y="856959"/>
                    <a:pt x="21000" y="852354"/>
                    <a:pt x="12803" y="844156"/>
                  </a:cubicBezTo>
                  <a:cubicBezTo>
                    <a:pt x="4605" y="835959"/>
                    <a:pt x="0" y="824841"/>
                    <a:pt x="0" y="813248"/>
                  </a:cubicBezTo>
                  <a:lnTo>
                    <a:pt x="0" y="43711"/>
                  </a:lnTo>
                  <a:cubicBezTo>
                    <a:pt x="0" y="32118"/>
                    <a:pt x="4605" y="21000"/>
                    <a:pt x="12803" y="12803"/>
                  </a:cubicBezTo>
                  <a:cubicBezTo>
                    <a:pt x="21000" y="4605"/>
                    <a:pt x="32118" y="0"/>
                    <a:pt x="4371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23825"/>
              <a:ext cx="4622975" cy="733134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프로젝트 소개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98694" y="464431"/>
            <a:ext cx="1033298" cy="959609"/>
            <a:chOff x="0" y="0"/>
            <a:chExt cx="899012" cy="83489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9012" cy="834899"/>
            </a:xfrm>
            <a:custGeom>
              <a:avLst/>
              <a:gdLst/>
              <a:ahLst/>
              <a:cxnLst/>
              <a:rect l="l" t="t" r="r" b="b"/>
              <a:pathLst>
                <a:path w="899012" h="834899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10126"/>
                  </a:lnTo>
                  <a:cubicBezTo>
                    <a:pt x="899012" y="734265"/>
                    <a:pt x="798378" y="834899"/>
                    <a:pt x="674239" y="834899"/>
                  </a:cubicBezTo>
                  <a:lnTo>
                    <a:pt x="224773" y="834899"/>
                  </a:lnTo>
                  <a:cubicBezTo>
                    <a:pt x="100634" y="834899"/>
                    <a:pt x="0" y="734265"/>
                    <a:pt x="0" y="610126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23825"/>
              <a:ext cx="899012" cy="711074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1500"/>
                </a:lnSpc>
                <a:spcBef>
                  <a:spcPct val="0"/>
                </a:spcBef>
              </a:pPr>
              <a:r>
                <a:rPr lang="en-US" sz="3000" b="1" u="none" strike="noStrike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01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98694" y="431839"/>
            <a:ext cx="1033298" cy="984964"/>
            <a:chOff x="0" y="0"/>
            <a:chExt cx="899012" cy="8569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99012" cy="856959"/>
            </a:xfrm>
            <a:custGeom>
              <a:avLst/>
              <a:gdLst/>
              <a:ahLst/>
              <a:cxnLst/>
              <a:rect l="l" t="t" r="r" b="b"/>
              <a:pathLst>
                <a:path w="899012" h="856959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32186"/>
                  </a:lnTo>
                  <a:cubicBezTo>
                    <a:pt x="899012" y="756325"/>
                    <a:pt x="798378" y="856959"/>
                    <a:pt x="674239" y="856959"/>
                  </a:cubicBezTo>
                  <a:lnTo>
                    <a:pt x="224773" y="856959"/>
                  </a:lnTo>
                  <a:cubicBezTo>
                    <a:pt x="100634" y="856959"/>
                    <a:pt x="0" y="756325"/>
                    <a:pt x="0" y="632186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FFDCD9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171450"/>
              <a:ext cx="899012" cy="1028409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6084"/>
                </a:lnSpc>
              </a:pPr>
              <a:r>
                <a:rPr lang="en-US" sz="3600" spc="-172">
                  <a:solidFill>
                    <a:srgbClr val="3235AD"/>
                  </a:solidFill>
                  <a:latin typeface="MediaPro"/>
                  <a:ea typeface="MediaPro"/>
                  <a:cs typeface="MediaPro"/>
                  <a:sym typeface="MediaPro"/>
                </a:rPr>
                <a:t>01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flipH="1" flipV="1">
            <a:off x="9525" y="7243024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flipH="1" flipV="1">
            <a:off x="7588795" y="7243024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 flipH="1" flipV="1">
            <a:off x="3799160" y="7243024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 flipH="1" flipV="1">
            <a:off x="11378430" y="7243024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6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6" y="0"/>
                </a:lnTo>
                <a:lnTo>
                  <a:pt x="3808686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 flipH="1" flipV="1">
            <a:off x="15168066" y="7243024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724462" y="1801192"/>
            <a:ext cx="1126419" cy="858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6"/>
              </a:lnSpc>
              <a:spcBef>
                <a:spcPct val="0"/>
              </a:spcBef>
            </a:pPr>
            <a:r>
              <a:rPr lang="en-US" sz="4264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목차</a:t>
            </a:r>
          </a:p>
        </p:txBody>
      </p:sp>
      <p:sp>
        <p:nvSpPr>
          <p:cNvPr id="20" name="Freeform 20"/>
          <p:cNvSpPr/>
          <p:nvPr/>
        </p:nvSpPr>
        <p:spPr>
          <a:xfrm>
            <a:off x="12796768" y="3086100"/>
            <a:ext cx="4047467" cy="4114800"/>
          </a:xfrm>
          <a:custGeom>
            <a:avLst/>
            <a:gdLst/>
            <a:ahLst/>
            <a:cxnLst/>
            <a:rect l="l" t="t" r="r" b="b"/>
            <a:pathLst>
              <a:path w="4047467" h="4114800">
                <a:moveTo>
                  <a:pt x="0" y="0"/>
                </a:moveTo>
                <a:lnTo>
                  <a:pt x="4047466" y="0"/>
                </a:lnTo>
                <a:lnTo>
                  <a:pt x="40474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8222086" y="1630370"/>
            <a:ext cx="4136414" cy="982266"/>
            <a:chOff x="0" y="0"/>
            <a:chExt cx="3598850" cy="85461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598850" cy="854611"/>
            </a:xfrm>
            <a:custGeom>
              <a:avLst/>
              <a:gdLst/>
              <a:ahLst/>
              <a:cxnLst/>
              <a:rect l="l" t="t" r="r" b="b"/>
              <a:pathLst>
                <a:path w="3598850" h="854611">
                  <a:moveTo>
                    <a:pt x="56150" y="0"/>
                  </a:moveTo>
                  <a:lnTo>
                    <a:pt x="3542701" y="0"/>
                  </a:lnTo>
                  <a:cubicBezTo>
                    <a:pt x="3557593" y="0"/>
                    <a:pt x="3571875" y="5916"/>
                    <a:pt x="3582405" y="16446"/>
                  </a:cubicBezTo>
                  <a:cubicBezTo>
                    <a:pt x="3592935" y="26976"/>
                    <a:pt x="3598850" y="41258"/>
                    <a:pt x="3598850" y="56150"/>
                  </a:cubicBezTo>
                  <a:lnTo>
                    <a:pt x="3598850" y="798462"/>
                  </a:lnTo>
                  <a:cubicBezTo>
                    <a:pt x="3598850" y="829473"/>
                    <a:pt x="3573711" y="854611"/>
                    <a:pt x="3542701" y="854611"/>
                  </a:cubicBezTo>
                  <a:lnTo>
                    <a:pt x="56150" y="854611"/>
                  </a:lnTo>
                  <a:cubicBezTo>
                    <a:pt x="25139" y="854611"/>
                    <a:pt x="0" y="829473"/>
                    <a:pt x="0" y="798462"/>
                  </a:cubicBezTo>
                  <a:lnTo>
                    <a:pt x="0" y="56150"/>
                  </a:lnTo>
                  <a:cubicBezTo>
                    <a:pt x="0" y="25139"/>
                    <a:pt x="25139" y="0"/>
                    <a:pt x="56150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123825"/>
              <a:ext cx="3598850" cy="73078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인공지능 소개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222086" y="1597778"/>
            <a:ext cx="4136414" cy="982266"/>
            <a:chOff x="0" y="0"/>
            <a:chExt cx="3598850" cy="85461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598850" cy="854611"/>
            </a:xfrm>
            <a:custGeom>
              <a:avLst/>
              <a:gdLst/>
              <a:ahLst/>
              <a:cxnLst/>
              <a:rect l="l" t="t" r="r" b="b"/>
              <a:pathLst>
                <a:path w="3598850" h="854611">
                  <a:moveTo>
                    <a:pt x="56150" y="0"/>
                  </a:moveTo>
                  <a:lnTo>
                    <a:pt x="3542701" y="0"/>
                  </a:lnTo>
                  <a:cubicBezTo>
                    <a:pt x="3557593" y="0"/>
                    <a:pt x="3571875" y="5916"/>
                    <a:pt x="3582405" y="16446"/>
                  </a:cubicBezTo>
                  <a:cubicBezTo>
                    <a:pt x="3592935" y="26976"/>
                    <a:pt x="3598850" y="41258"/>
                    <a:pt x="3598850" y="56150"/>
                  </a:cubicBezTo>
                  <a:lnTo>
                    <a:pt x="3598850" y="798462"/>
                  </a:lnTo>
                  <a:cubicBezTo>
                    <a:pt x="3598850" y="829473"/>
                    <a:pt x="3573711" y="854611"/>
                    <a:pt x="3542701" y="854611"/>
                  </a:cubicBezTo>
                  <a:lnTo>
                    <a:pt x="56150" y="854611"/>
                  </a:lnTo>
                  <a:cubicBezTo>
                    <a:pt x="25139" y="854611"/>
                    <a:pt x="0" y="829473"/>
                    <a:pt x="0" y="798462"/>
                  </a:cubicBezTo>
                  <a:lnTo>
                    <a:pt x="0" y="56150"/>
                  </a:lnTo>
                  <a:cubicBezTo>
                    <a:pt x="0" y="25139"/>
                    <a:pt x="25139" y="0"/>
                    <a:pt x="5615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123825"/>
              <a:ext cx="3598850" cy="73078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개발동기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060390" y="1630370"/>
            <a:ext cx="1033298" cy="931801"/>
            <a:chOff x="0" y="0"/>
            <a:chExt cx="899012" cy="81070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9012" cy="810705"/>
            </a:xfrm>
            <a:custGeom>
              <a:avLst/>
              <a:gdLst/>
              <a:ahLst/>
              <a:cxnLst/>
              <a:rect l="l" t="t" r="r" b="b"/>
              <a:pathLst>
                <a:path w="899012" h="810705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585932"/>
                  </a:lnTo>
                  <a:cubicBezTo>
                    <a:pt x="899012" y="710071"/>
                    <a:pt x="798378" y="810705"/>
                    <a:pt x="674239" y="810705"/>
                  </a:cubicBezTo>
                  <a:lnTo>
                    <a:pt x="224773" y="810705"/>
                  </a:lnTo>
                  <a:cubicBezTo>
                    <a:pt x="165160" y="810705"/>
                    <a:pt x="107988" y="787024"/>
                    <a:pt x="65834" y="744870"/>
                  </a:cubicBezTo>
                  <a:cubicBezTo>
                    <a:pt x="23681" y="702717"/>
                    <a:pt x="0" y="645545"/>
                    <a:pt x="0" y="585932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123825"/>
              <a:ext cx="899012" cy="6868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1500"/>
                </a:lnSpc>
                <a:spcBef>
                  <a:spcPct val="0"/>
                </a:spcBef>
              </a:pPr>
              <a:r>
                <a:rPr lang="en-US" sz="3000" b="1" u="none" strike="noStrike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01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7060390" y="1597778"/>
            <a:ext cx="1033298" cy="935818"/>
            <a:chOff x="0" y="0"/>
            <a:chExt cx="899012" cy="814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99012" cy="814200"/>
            </a:xfrm>
            <a:custGeom>
              <a:avLst/>
              <a:gdLst/>
              <a:ahLst/>
              <a:cxnLst/>
              <a:rect l="l" t="t" r="r" b="b"/>
              <a:pathLst>
                <a:path w="899012" h="814200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589427"/>
                  </a:lnTo>
                  <a:cubicBezTo>
                    <a:pt x="899012" y="713566"/>
                    <a:pt x="798378" y="814200"/>
                    <a:pt x="674239" y="814200"/>
                  </a:cubicBezTo>
                  <a:lnTo>
                    <a:pt x="224773" y="814200"/>
                  </a:lnTo>
                  <a:cubicBezTo>
                    <a:pt x="165160" y="814200"/>
                    <a:pt x="107988" y="790518"/>
                    <a:pt x="65834" y="748365"/>
                  </a:cubicBezTo>
                  <a:cubicBezTo>
                    <a:pt x="23681" y="706212"/>
                    <a:pt x="0" y="649040"/>
                    <a:pt x="0" y="589427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171450"/>
              <a:ext cx="899012" cy="98565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6084"/>
                </a:lnSpc>
              </a:pPr>
              <a:r>
                <a:rPr lang="en-US" sz="3600" spc="-172">
                  <a:solidFill>
                    <a:srgbClr val="3235AD"/>
                  </a:solidFill>
                  <a:latin typeface="MediaPro"/>
                  <a:ea typeface="MediaPro"/>
                  <a:cs typeface="MediaPro"/>
                  <a:sym typeface="MediaPro"/>
                </a:rPr>
                <a:t>1-1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8237489" y="2796371"/>
            <a:ext cx="4136414" cy="989656"/>
            <a:chOff x="0" y="0"/>
            <a:chExt cx="3598850" cy="86104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598850" cy="861041"/>
            </a:xfrm>
            <a:custGeom>
              <a:avLst/>
              <a:gdLst/>
              <a:ahLst/>
              <a:cxnLst/>
              <a:rect l="l" t="t" r="r" b="b"/>
              <a:pathLst>
                <a:path w="3598850" h="861041">
                  <a:moveTo>
                    <a:pt x="56150" y="0"/>
                  </a:moveTo>
                  <a:lnTo>
                    <a:pt x="3542701" y="0"/>
                  </a:lnTo>
                  <a:cubicBezTo>
                    <a:pt x="3557593" y="0"/>
                    <a:pt x="3571875" y="5916"/>
                    <a:pt x="3582405" y="16446"/>
                  </a:cubicBezTo>
                  <a:cubicBezTo>
                    <a:pt x="3592935" y="26976"/>
                    <a:pt x="3598850" y="41258"/>
                    <a:pt x="3598850" y="56150"/>
                  </a:cubicBezTo>
                  <a:lnTo>
                    <a:pt x="3598850" y="804892"/>
                  </a:lnTo>
                  <a:cubicBezTo>
                    <a:pt x="3598850" y="835902"/>
                    <a:pt x="3573711" y="861041"/>
                    <a:pt x="3542701" y="861041"/>
                  </a:cubicBezTo>
                  <a:lnTo>
                    <a:pt x="56150" y="861041"/>
                  </a:lnTo>
                  <a:cubicBezTo>
                    <a:pt x="25139" y="861041"/>
                    <a:pt x="0" y="835902"/>
                    <a:pt x="0" y="804892"/>
                  </a:cubicBezTo>
                  <a:lnTo>
                    <a:pt x="0" y="56150"/>
                  </a:lnTo>
                  <a:cubicBezTo>
                    <a:pt x="0" y="25139"/>
                    <a:pt x="25139" y="0"/>
                    <a:pt x="56150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123825"/>
              <a:ext cx="3598850" cy="73721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인공지능 소개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237489" y="2765036"/>
            <a:ext cx="4136414" cy="989656"/>
            <a:chOff x="0" y="0"/>
            <a:chExt cx="3598850" cy="86104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598850" cy="861041"/>
            </a:xfrm>
            <a:custGeom>
              <a:avLst/>
              <a:gdLst/>
              <a:ahLst/>
              <a:cxnLst/>
              <a:rect l="l" t="t" r="r" b="b"/>
              <a:pathLst>
                <a:path w="3598850" h="861041">
                  <a:moveTo>
                    <a:pt x="56150" y="0"/>
                  </a:moveTo>
                  <a:lnTo>
                    <a:pt x="3542701" y="0"/>
                  </a:lnTo>
                  <a:cubicBezTo>
                    <a:pt x="3557593" y="0"/>
                    <a:pt x="3571875" y="5916"/>
                    <a:pt x="3582405" y="16446"/>
                  </a:cubicBezTo>
                  <a:cubicBezTo>
                    <a:pt x="3592935" y="26976"/>
                    <a:pt x="3598850" y="41258"/>
                    <a:pt x="3598850" y="56150"/>
                  </a:cubicBezTo>
                  <a:lnTo>
                    <a:pt x="3598850" y="804892"/>
                  </a:lnTo>
                  <a:cubicBezTo>
                    <a:pt x="3598850" y="835902"/>
                    <a:pt x="3573711" y="861041"/>
                    <a:pt x="3542701" y="861041"/>
                  </a:cubicBezTo>
                  <a:lnTo>
                    <a:pt x="56150" y="861041"/>
                  </a:lnTo>
                  <a:cubicBezTo>
                    <a:pt x="25139" y="861041"/>
                    <a:pt x="0" y="835902"/>
                    <a:pt x="0" y="804892"/>
                  </a:cubicBezTo>
                  <a:lnTo>
                    <a:pt x="0" y="56150"/>
                  </a:lnTo>
                  <a:cubicBezTo>
                    <a:pt x="0" y="25139"/>
                    <a:pt x="25139" y="0"/>
                    <a:pt x="5615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123825"/>
              <a:ext cx="3598850" cy="73721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기획 및 서비스 목표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7075793" y="2796371"/>
            <a:ext cx="1033298" cy="989656"/>
            <a:chOff x="0" y="0"/>
            <a:chExt cx="899012" cy="86104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99012" cy="861041"/>
            </a:xfrm>
            <a:custGeom>
              <a:avLst/>
              <a:gdLst/>
              <a:ahLst/>
              <a:cxnLst/>
              <a:rect l="l" t="t" r="r" b="b"/>
              <a:pathLst>
                <a:path w="899012" h="861041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36268"/>
                  </a:lnTo>
                  <a:cubicBezTo>
                    <a:pt x="899012" y="760407"/>
                    <a:pt x="798378" y="861041"/>
                    <a:pt x="674239" y="861041"/>
                  </a:cubicBezTo>
                  <a:lnTo>
                    <a:pt x="224773" y="861041"/>
                  </a:lnTo>
                  <a:cubicBezTo>
                    <a:pt x="165160" y="861041"/>
                    <a:pt x="107988" y="837360"/>
                    <a:pt x="65834" y="795207"/>
                  </a:cubicBezTo>
                  <a:cubicBezTo>
                    <a:pt x="23681" y="753053"/>
                    <a:pt x="0" y="695882"/>
                    <a:pt x="0" y="636268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123825"/>
              <a:ext cx="899012" cy="737216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1500"/>
                </a:lnSpc>
                <a:spcBef>
                  <a:spcPct val="0"/>
                </a:spcBef>
              </a:pPr>
              <a:r>
                <a:rPr lang="en-US" sz="3000" b="1" u="none" strike="noStrike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01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7075793" y="2765036"/>
            <a:ext cx="1033298" cy="989656"/>
            <a:chOff x="0" y="0"/>
            <a:chExt cx="899012" cy="86104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99012" cy="861041"/>
            </a:xfrm>
            <a:custGeom>
              <a:avLst/>
              <a:gdLst/>
              <a:ahLst/>
              <a:cxnLst/>
              <a:rect l="l" t="t" r="r" b="b"/>
              <a:pathLst>
                <a:path w="899012" h="861041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36268"/>
                  </a:lnTo>
                  <a:cubicBezTo>
                    <a:pt x="899012" y="760407"/>
                    <a:pt x="798378" y="861041"/>
                    <a:pt x="674239" y="861041"/>
                  </a:cubicBezTo>
                  <a:lnTo>
                    <a:pt x="224773" y="861041"/>
                  </a:lnTo>
                  <a:cubicBezTo>
                    <a:pt x="165160" y="861041"/>
                    <a:pt x="107988" y="837360"/>
                    <a:pt x="65834" y="795207"/>
                  </a:cubicBezTo>
                  <a:cubicBezTo>
                    <a:pt x="23681" y="753053"/>
                    <a:pt x="0" y="695882"/>
                    <a:pt x="0" y="636268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4" name="TextBox 44"/>
            <p:cNvSpPr txBox="1"/>
            <p:nvPr/>
          </p:nvSpPr>
          <p:spPr>
            <a:xfrm>
              <a:off x="0" y="-171450"/>
              <a:ext cx="899012" cy="1032491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6084"/>
                </a:lnSpc>
              </a:pPr>
              <a:r>
                <a:rPr lang="en-US" sz="3600" spc="-172">
                  <a:solidFill>
                    <a:srgbClr val="3235AD"/>
                  </a:solidFill>
                  <a:latin typeface="MediaPro"/>
                  <a:ea typeface="MediaPro"/>
                  <a:cs typeface="MediaPro"/>
                  <a:sym typeface="MediaPro"/>
                </a:rPr>
                <a:t>1-2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091196" y="3971019"/>
            <a:ext cx="5313513" cy="982266"/>
            <a:chOff x="0" y="0"/>
            <a:chExt cx="4622975" cy="854611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4622974" cy="854611"/>
            </a:xfrm>
            <a:custGeom>
              <a:avLst/>
              <a:gdLst/>
              <a:ahLst/>
              <a:cxnLst/>
              <a:rect l="l" t="t" r="r" b="b"/>
              <a:pathLst>
                <a:path w="4622974" h="854611">
                  <a:moveTo>
                    <a:pt x="43711" y="0"/>
                  </a:moveTo>
                  <a:lnTo>
                    <a:pt x="4579264" y="0"/>
                  </a:lnTo>
                  <a:cubicBezTo>
                    <a:pt x="4590857" y="0"/>
                    <a:pt x="4601975" y="4605"/>
                    <a:pt x="4610172" y="12803"/>
                  </a:cubicBezTo>
                  <a:cubicBezTo>
                    <a:pt x="4618369" y="21000"/>
                    <a:pt x="4622974" y="32118"/>
                    <a:pt x="4622974" y="43711"/>
                  </a:cubicBezTo>
                  <a:lnTo>
                    <a:pt x="4622974" y="810901"/>
                  </a:lnTo>
                  <a:cubicBezTo>
                    <a:pt x="4622974" y="822494"/>
                    <a:pt x="4618369" y="833612"/>
                    <a:pt x="4610172" y="841809"/>
                  </a:cubicBezTo>
                  <a:cubicBezTo>
                    <a:pt x="4601975" y="850006"/>
                    <a:pt x="4590857" y="854611"/>
                    <a:pt x="4579264" y="854611"/>
                  </a:cubicBezTo>
                  <a:lnTo>
                    <a:pt x="43711" y="854611"/>
                  </a:lnTo>
                  <a:cubicBezTo>
                    <a:pt x="19570" y="854611"/>
                    <a:pt x="0" y="835042"/>
                    <a:pt x="0" y="810901"/>
                  </a:cubicBezTo>
                  <a:lnTo>
                    <a:pt x="0" y="43711"/>
                  </a:lnTo>
                  <a:cubicBezTo>
                    <a:pt x="0" y="32118"/>
                    <a:pt x="4605" y="21000"/>
                    <a:pt x="12803" y="12803"/>
                  </a:cubicBezTo>
                  <a:cubicBezTo>
                    <a:pt x="21000" y="4605"/>
                    <a:pt x="32118" y="0"/>
                    <a:pt x="43711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7" name="TextBox 47"/>
            <p:cNvSpPr txBox="1"/>
            <p:nvPr/>
          </p:nvSpPr>
          <p:spPr>
            <a:xfrm>
              <a:off x="0" y="123825"/>
              <a:ext cx="4622975" cy="73078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인공지능 소개</a:t>
              </a: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7091196" y="3938427"/>
            <a:ext cx="5313513" cy="984964"/>
            <a:chOff x="0" y="0"/>
            <a:chExt cx="4622975" cy="85695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622974" cy="856959"/>
            </a:xfrm>
            <a:custGeom>
              <a:avLst/>
              <a:gdLst/>
              <a:ahLst/>
              <a:cxnLst/>
              <a:rect l="l" t="t" r="r" b="b"/>
              <a:pathLst>
                <a:path w="4622974" h="856959">
                  <a:moveTo>
                    <a:pt x="43711" y="0"/>
                  </a:moveTo>
                  <a:lnTo>
                    <a:pt x="4579264" y="0"/>
                  </a:lnTo>
                  <a:cubicBezTo>
                    <a:pt x="4590857" y="0"/>
                    <a:pt x="4601975" y="4605"/>
                    <a:pt x="4610172" y="12803"/>
                  </a:cubicBezTo>
                  <a:cubicBezTo>
                    <a:pt x="4618369" y="21000"/>
                    <a:pt x="4622974" y="32118"/>
                    <a:pt x="4622974" y="43711"/>
                  </a:cubicBezTo>
                  <a:lnTo>
                    <a:pt x="4622974" y="813248"/>
                  </a:lnTo>
                  <a:cubicBezTo>
                    <a:pt x="4622974" y="824841"/>
                    <a:pt x="4618369" y="835959"/>
                    <a:pt x="4610172" y="844156"/>
                  </a:cubicBezTo>
                  <a:cubicBezTo>
                    <a:pt x="4601975" y="852354"/>
                    <a:pt x="4590857" y="856959"/>
                    <a:pt x="4579264" y="856959"/>
                  </a:cubicBezTo>
                  <a:lnTo>
                    <a:pt x="43711" y="856959"/>
                  </a:lnTo>
                  <a:cubicBezTo>
                    <a:pt x="32118" y="856959"/>
                    <a:pt x="21000" y="852354"/>
                    <a:pt x="12803" y="844156"/>
                  </a:cubicBezTo>
                  <a:cubicBezTo>
                    <a:pt x="4605" y="835959"/>
                    <a:pt x="0" y="824841"/>
                    <a:pt x="0" y="813248"/>
                  </a:cubicBezTo>
                  <a:lnTo>
                    <a:pt x="0" y="43711"/>
                  </a:lnTo>
                  <a:cubicBezTo>
                    <a:pt x="0" y="32118"/>
                    <a:pt x="4605" y="21000"/>
                    <a:pt x="12803" y="12803"/>
                  </a:cubicBezTo>
                  <a:cubicBezTo>
                    <a:pt x="21000" y="4605"/>
                    <a:pt x="32118" y="0"/>
                    <a:pt x="4371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0" y="123825"/>
              <a:ext cx="4622975" cy="733134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프로젝트 시연</a:t>
              </a: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5914097" y="3971019"/>
            <a:ext cx="1033298" cy="959609"/>
            <a:chOff x="0" y="0"/>
            <a:chExt cx="899012" cy="83489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99012" cy="834899"/>
            </a:xfrm>
            <a:custGeom>
              <a:avLst/>
              <a:gdLst/>
              <a:ahLst/>
              <a:cxnLst/>
              <a:rect l="l" t="t" r="r" b="b"/>
              <a:pathLst>
                <a:path w="899012" h="834899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10126"/>
                  </a:lnTo>
                  <a:cubicBezTo>
                    <a:pt x="899012" y="734265"/>
                    <a:pt x="798378" y="834899"/>
                    <a:pt x="674239" y="834899"/>
                  </a:cubicBezTo>
                  <a:lnTo>
                    <a:pt x="224773" y="834899"/>
                  </a:lnTo>
                  <a:cubicBezTo>
                    <a:pt x="100634" y="834899"/>
                    <a:pt x="0" y="734265"/>
                    <a:pt x="0" y="610126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123825"/>
              <a:ext cx="899012" cy="711074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1500"/>
                </a:lnSpc>
                <a:spcBef>
                  <a:spcPct val="0"/>
                </a:spcBef>
              </a:pPr>
              <a:r>
                <a:rPr lang="en-US" sz="3000" b="1" u="none" strike="noStrike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01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5914097" y="3938427"/>
            <a:ext cx="1033298" cy="984964"/>
            <a:chOff x="0" y="0"/>
            <a:chExt cx="899012" cy="856959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99012" cy="856959"/>
            </a:xfrm>
            <a:custGeom>
              <a:avLst/>
              <a:gdLst/>
              <a:ahLst/>
              <a:cxnLst/>
              <a:rect l="l" t="t" r="r" b="b"/>
              <a:pathLst>
                <a:path w="899012" h="856959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32186"/>
                  </a:lnTo>
                  <a:cubicBezTo>
                    <a:pt x="899012" y="756325"/>
                    <a:pt x="798378" y="856959"/>
                    <a:pt x="674239" y="856959"/>
                  </a:cubicBezTo>
                  <a:lnTo>
                    <a:pt x="224773" y="856959"/>
                  </a:lnTo>
                  <a:cubicBezTo>
                    <a:pt x="100634" y="856959"/>
                    <a:pt x="0" y="756325"/>
                    <a:pt x="0" y="632186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FFDCD9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171450"/>
              <a:ext cx="899012" cy="1028409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6084"/>
                </a:lnSpc>
              </a:pPr>
              <a:r>
                <a:rPr lang="en-US" sz="3600" spc="-172">
                  <a:solidFill>
                    <a:srgbClr val="3235AD"/>
                  </a:solidFill>
                  <a:latin typeface="MediaPro"/>
                  <a:ea typeface="MediaPro"/>
                  <a:cs typeface="MediaPro"/>
                  <a:sym typeface="MediaPro"/>
                </a:rPr>
                <a:t>02</a:t>
              </a: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7091196" y="5138276"/>
            <a:ext cx="5313513" cy="982266"/>
            <a:chOff x="0" y="0"/>
            <a:chExt cx="4622975" cy="85461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4622974" cy="854611"/>
            </a:xfrm>
            <a:custGeom>
              <a:avLst/>
              <a:gdLst/>
              <a:ahLst/>
              <a:cxnLst/>
              <a:rect l="l" t="t" r="r" b="b"/>
              <a:pathLst>
                <a:path w="4622974" h="854611">
                  <a:moveTo>
                    <a:pt x="43711" y="0"/>
                  </a:moveTo>
                  <a:lnTo>
                    <a:pt x="4579264" y="0"/>
                  </a:lnTo>
                  <a:cubicBezTo>
                    <a:pt x="4590857" y="0"/>
                    <a:pt x="4601975" y="4605"/>
                    <a:pt x="4610172" y="12803"/>
                  </a:cubicBezTo>
                  <a:cubicBezTo>
                    <a:pt x="4618369" y="21000"/>
                    <a:pt x="4622974" y="32118"/>
                    <a:pt x="4622974" y="43711"/>
                  </a:cubicBezTo>
                  <a:lnTo>
                    <a:pt x="4622974" y="810901"/>
                  </a:lnTo>
                  <a:cubicBezTo>
                    <a:pt x="4622974" y="822494"/>
                    <a:pt x="4618369" y="833612"/>
                    <a:pt x="4610172" y="841809"/>
                  </a:cubicBezTo>
                  <a:cubicBezTo>
                    <a:pt x="4601975" y="850006"/>
                    <a:pt x="4590857" y="854611"/>
                    <a:pt x="4579264" y="854611"/>
                  </a:cubicBezTo>
                  <a:lnTo>
                    <a:pt x="43711" y="854611"/>
                  </a:lnTo>
                  <a:cubicBezTo>
                    <a:pt x="19570" y="854611"/>
                    <a:pt x="0" y="835042"/>
                    <a:pt x="0" y="810901"/>
                  </a:cubicBezTo>
                  <a:lnTo>
                    <a:pt x="0" y="43711"/>
                  </a:lnTo>
                  <a:cubicBezTo>
                    <a:pt x="0" y="32118"/>
                    <a:pt x="4605" y="21000"/>
                    <a:pt x="12803" y="12803"/>
                  </a:cubicBezTo>
                  <a:cubicBezTo>
                    <a:pt x="21000" y="4605"/>
                    <a:pt x="32118" y="0"/>
                    <a:pt x="43711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123825"/>
              <a:ext cx="4622975" cy="73078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인공지능 소개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7091196" y="5105684"/>
            <a:ext cx="5313513" cy="984964"/>
            <a:chOff x="0" y="0"/>
            <a:chExt cx="4622975" cy="856959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4622974" cy="856959"/>
            </a:xfrm>
            <a:custGeom>
              <a:avLst/>
              <a:gdLst/>
              <a:ahLst/>
              <a:cxnLst/>
              <a:rect l="l" t="t" r="r" b="b"/>
              <a:pathLst>
                <a:path w="4622974" h="856959">
                  <a:moveTo>
                    <a:pt x="43711" y="0"/>
                  </a:moveTo>
                  <a:lnTo>
                    <a:pt x="4579264" y="0"/>
                  </a:lnTo>
                  <a:cubicBezTo>
                    <a:pt x="4590857" y="0"/>
                    <a:pt x="4601975" y="4605"/>
                    <a:pt x="4610172" y="12803"/>
                  </a:cubicBezTo>
                  <a:cubicBezTo>
                    <a:pt x="4618369" y="21000"/>
                    <a:pt x="4622974" y="32118"/>
                    <a:pt x="4622974" y="43711"/>
                  </a:cubicBezTo>
                  <a:lnTo>
                    <a:pt x="4622974" y="813248"/>
                  </a:lnTo>
                  <a:cubicBezTo>
                    <a:pt x="4622974" y="824841"/>
                    <a:pt x="4618369" y="835959"/>
                    <a:pt x="4610172" y="844156"/>
                  </a:cubicBezTo>
                  <a:cubicBezTo>
                    <a:pt x="4601975" y="852354"/>
                    <a:pt x="4590857" y="856959"/>
                    <a:pt x="4579264" y="856959"/>
                  </a:cubicBezTo>
                  <a:lnTo>
                    <a:pt x="43711" y="856959"/>
                  </a:lnTo>
                  <a:cubicBezTo>
                    <a:pt x="32118" y="856959"/>
                    <a:pt x="21000" y="852354"/>
                    <a:pt x="12803" y="844156"/>
                  </a:cubicBezTo>
                  <a:cubicBezTo>
                    <a:pt x="4605" y="835959"/>
                    <a:pt x="0" y="824841"/>
                    <a:pt x="0" y="813248"/>
                  </a:cubicBezTo>
                  <a:lnTo>
                    <a:pt x="0" y="43711"/>
                  </a:lnTo>
                  <a:cubicBezTo>
                    <a:pt x="0" y="32118"/>
                    <a:pt x="4605" y="21000"/>
                    <a:pt x="12803" y="12803"/>
                  </a:cubicBezTo>
                  <a:cubicBezTo>
                    <a:pt x="21000" y="4605"/>
                    <a:pt x="32118" y="0"/>
                    <a:pt x="4371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123825"/>
              <a:ext cx="4622975" cy="733134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프로젝트 상세</a:t>
              </a: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5914097" y="5138276"/>
            <a:ext cx="1033298" cy="959609"/>
            <a:chOff x="0" y="0"/>
            <a:chExt cx="899012" cy="834899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99012" cy="834899"/>
            </a:xfrm>
            <a:custGeom>
              <a:avLst/>
              <a:gdLst/>
              <a:ahLst/>
              <a:cxnLst/>
              <a:rect l="l" t="t" r="r" b="b"/>
              <a:pathLst>
                <a:path w="899012" h="834899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10126"/>
                  </a:lnTo>
                  <a:cubicBezTo>
                    <a:pt x="899012" y="734265"/>
                    <a:pt x="798378" y="834899"/>
                    <a:pt x="674239" y="834899"/>
                  </a:cubicBezTo>
                  <a:lnTo>
                    <a:pt x="224773" y="834899"/>
                  </a:lnTo>
                  <a:cubicBezTo>
                    <a:pt x="100634" y="834899"/>
                    <a:pt x="0" y="734265"/>
                    <a:pt x="0" y="610126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0" y="123825"/>
              <a:ext cx="899012" cy="711074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1500"/>
                </a:lnSpc>
                <a:spcBef>
                  <a:spcPct val="0"/>
                </a:spcBef>
              </a:pPr>
              <a:r>
                <a:rPr lang="en-US" sz="3000" b="1" u="none" strike="noStrike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01</a:t>
              </a: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5914097" y="5105684"/>
            <a:ext cx="1033298" cy="984964"/>
            <a:chOff x="0" y="0"/>
            <a:chExt cx="899012" cy="856959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99012" cy="856959"/>
            </a:xfrm>
            <a:custGeom>
              <a:avLst/>
              <a:gdLst/>
              <a:ahLst/>
              <a:cxnLst/>
              <a:rect l="l" t="t" r="r" b="b"/>
              <a:pathLst>
                <a:path w="899012" h="856959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32186"/>
                  </a:lnTo>
                  <a:cubicBezTo>
                    <a:pt x="899012" y="756325"/>
                    <a:pt x="798378" y="856959"/>
                    <a:pt x="674239" y="856959"/>
                  </a:cubicBezTo>
                  <a:lnTo>
                    <a:pt x="224773" y="856959"/>
                  </a:lnTo>
                  <a:cubicBezTo>
                    <a:pt x="100634" y="856959"/>
                    <a:pt x="0" y="756325"/>
                    <a:pt x="0" y="632186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FFDCD9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68" name="TextBox 68"/>
            <p:cNvSpPr txBox="1"/>
            <p:nvPr/>
          </p:nvSpPr>
          <p:spPr>
            <a:xfrm>
              <a:off x="0" y="-171450"/>
              <a:ext cx="899012" cy="1028409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6084"/>
                </a:lnSpc>
              </a:pPr>
              <a:r>
                <a:rPr lang="en-US" sz="3600" spc="-172">
                  <a:solidFill>
                    <a:srgbClr val="3235AD"/>
                  </a:solidFill>
                  <a:latin typeface="MediaPro"/>
                  <a:ea typeface="MediaPro"/>
                  <a:cs typeface="MediaPro"/>
                  <a:sym typeface="MediaPro"/>
                </a:rPr>
                <a:t>03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091196" y="8642165"/>
            <a:ext cx="5313513" cy="982266"/>
            <a:chOff x="0" y="0"/>
            <a:chExt cx="4622975" cy="854611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4622974" cy="854611"/>
            </a:xfrm>
            <a:custGeom>
              <a:avLst/>
              <a:gdLst/>
              <a:ahLst/>
              <a:cxnLst/>
              <a:rect l="l" t="t" r="r" b="b"/>
              <a:pathLst>
                <a:path w="4622974" h="854611">
                  <a:moveTo>
                    <a:pt x="43711" y="0"/>
                  </a:moveTo>
                  <a:lnTo>
                    <a:pt x="4579264" y="0"/>
                  </a:lnTo>
                  <a:cubicBezTo>
                    <a:pt x="4590857" y="0"/>
                    <a:pt x="4601975" y="4605"/>
                    <a:pt x="4610172" y="12803"/>
                  </a:cubicBezTo>
                  <a:cubicBezTo>
                    <a:pt x="4618369" y="21000"/>
                    <a:pt x="4622974" y="32118"/>
                    <a:pt x="4622974" y="43711"/>
                  </a:cubicBezTo>
                  <a:lnTo>
                    <a:pt x="4622974" y="810901"/>
                  </a:lnTo>
                  <a:cubicBezTo>
                    <a:pt x="4622974" y="822494"/>
                    <a:pt x="4618369" y="833612"/>
                    <a:pt x="4610172" y="841809"/>
                  </a:cubicBezTo>
                  <a:cubicBezTo>
                    <a:pt x="4601975" y="850006"/>
                    <a:pt x="4590857" y="854611"/>
                    <a:pt x="4579264" y="854611"/>
                  </a:cubicBezTo>
                  <a:lnTo>
                    <a:pt x="43711" y="854611"/>
                  </a:lnTo>
                  <a:cubicBezTo>
                    <a:pt x="19570" y="854611"/>
                    <a:pt x="0" y="835042"/>
                    <a:pt x="0" y="810901"/>
                  </a:cubicBezTo>
                  <a:lnTo>
                    <a:pt x="0" y="43711"/>
                  </a:lnTo>
                  <a:cubicBezTo>
                    <a:pt x="0" y="32118"/>
                    <a:pt x="4605" y="21000"/>
                    <a:pt x="12803" y="12803"/>
                  </a:cubicBezTo>
                  <a:cubicBezTo>
                    <a:pt x="21000" y="4605"/>
                    <a:pt x="32118" y="0"/>
                    <a:pt x="43711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71" name="TextBox 71"/>
            <p:cNvSpPr txBox="1"/>
            <p:nvPr/>
          </p:nvSpPr>
          <p:spPr>
            <a:xfrm>
              <a:off x="0" y="123825"/>
              <a:ext cx="4622975" cy="73078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인공지능 소개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7106599" y="8639467"/>
            <a:ext cx="5313513" cy="984964"/>
            <a:chOff x="0" y="0"/>
            <a:chExt cx="4622975" cy="856959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4622974" cy="856959"/>
            </a:xfrm>
            <a:custGeom>
              <a:avLst/>
              <a:gdLst/>
              <a:ahLst/>
              <a:cxnLst/>
              <a:rect l="l" t="t" r="r" b="b"/>
              <a:pathLst>
                <a:path w="4622974" h="856959">
                  <a:moveTo>
                    <a:pt x="43711" y="0"/>
                  </a:moveTo>
                  <a:lnTo>
                    <a:pt x="4579264" y="0"/>
                  </a:lnTo>
                  <a:cubicBezTo>
                    <a:pt x="4590857" y="0"/>
                    <a:pt x="4601975" y="4605"/>
                    <a:pt x="4610172" y="12803"/>
                  </a:cubicBezTo>
                  <a:cubicBezTo>
                    <a:pt x="4618369" y="21000"/>
                    <a:pt x="4622974" y="32118"/>
                    <a:pt x="4622974" y="43711"/>
                  </a:cubicBezTo>
                  <a:lnTo>
                    <a:pt x="4622974" y="813248"/>
                  </a:lnTo>
                  <a:cubicBezTo>
                    <a:pt x="4622974" y="824841"/>
                    <a:pt x="4618369" y="835959"/>
                    <a:pt x="4610172" y="844156"/>
                  </a:cubicBezTo>
                  <a:cubicBezTo>
                    <a:pt x="4601975" y="852354"/>
                    <a:pt x="4590857" y="856959"/>
                    <a:pt x="4579264" y="856959"/>
                  </a:cubicBezTo>
                  <a:lnTo>
                    <a:pt x="43711" y="856959"/>
                  </a:lnTo>
                  <a:cubicBezTo>
                    <a:pt x="32118" y="856959"/>
                    <a:pt x="21000" y="852354"/>
                    <a:pt x="12803" y="844156"/>
                  </a:cubicBezTo>
                  <a:cubicBezTo>
                    <a:pt x="4605" y="835959"/>
                    <a:pt x="0" y="824841"/>
                    <a:pt x="0" y="813248"/>
                  </a:cubicBezTo>
                  <a:lnTo>
                    <a:pt x="0" y="43711"/>
                  </a:lnTo>
                  <a:cubicBezTo>
                    <a:pt x="0" y="32118"/>
                    <a:pt x="4605" y="21000"/>
                    <a:pt x="12803" y="12803"/>
                  </a:cubicBezTo>
                  <a:cubicBezTo>
                    <a:pt x="21000" y="4605"/>
                    <a:pt x="32118" y="0"/>
                    <a:pt x="4371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74" name="TextBox 74"/>
            <p:cNvSpPr txBox="1"/>
            <p:nvPr/>
          </p:nvSpPr>
          <p:spPr>
            <a:xfrm>
              <a:off x="0" y="123825"/>
              <a:ext cx="4622975" cy="733134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프로젝트를 마치며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5898694" y="8696096"/>
            <a:ext cx="1033298" cy="959609"/>
            <a:chOff x="0" y="0"/>
            <a:chExt cx="899012" cy="834899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899012" cy="834899"/>
            </a:xfrm>
            <a:custGeom>
              <a:avLst/>
              <a:gdLst/>
              <a:ahLst/>
              <a:cxnLst/>
              <a:rect l="l" t="t" r="r" b="b"/>
              <a:pathLst>
                <a:path w="899012" h="834899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10126"/>
                  </a:lnTo>
                  <a:cubicBezTo>
                    <a:pt x="899012" y="734265"/>
                    <a:pt x="798378" y="834899"/>
                    <a:pt x="674239" y="834899"/>
                  </a:cubicBezTo>
                  <a:lnTo>
                    <a:pt x="224773" y="834899"/>
                  </a:lnTo>
                  <a:cubicBezTo>
                    <a:pt x="100634" y="834899"/>
                    <a:pt x="0" y="734265"/>
                    <a:pt x="0" y="610126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77" name="TextBox 77"/>
            <p:cNvSpPr txBox="1"/>
            <p:nvPr/>
          </p:nvSpPr>
          <p:spPr>
            <a:xfrm>
              <a:off x="0" y="123825"/>
              <a:ext cx="899012" cy="711074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1500"/>
                </a:lnSpc>
                <a:spcBef>
                  <a:spcPct val="0"/>
                </a:spcBef>
              </a:pPr>
              <a:r>
                <a:rPr lang="en-US" sz="3000" b="1" u="none" strike="noStrike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01</a:t>
              </a:r>
            </a:p>
          </p:txBody>
        </p:sp>
      </p:grpSp>
      <p:grpSp>
        <p:nvGrpSpPr>
          <p:cNvPr id="78" name="Group 78"/>
          <p:cNvGrpSpPr/>
          <p:nvPr/>
        </p:nvGrpSpPr>
        <p:grpSpPr>
          <a:xfrm>
            <a:off x="5898694" y="8670740"/>
            <a:ext cx="1033298" cy="984964"/>
            <a:chOff x="0" y="0"/>
            <a:chExt cx="899012" cy="856959"/>
          </a:xfrm>
        </p:grpSpPr>
        <p:sp>
          <p:nvSpPr>
            <p:cNvPr id="79" name="Freeform 79"/>
            <p:cNvSpPr/>
            <p:nvPr/>
          </p:nvSpPr>
          <p:spPr>
            <a:xfrm>
              <a:off x="0" y="0"/>
              <a:ext cx="899012" cy="856959"/>
            </a:xfrm>
            <a:custGeom>
              <a:avLst/>
              <a:gdLst/>
              <a:ahLst/>
              <a:cxnLst/>
              <a:rect l="l" t="t" r="r" b="b"/>
              <a:pathLst>
                <a:path w="899012" h="856959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32186"/>
                  </a:lnTo>
                  <a:cubicBezTo>
                    <a:pt x="899012" y="756325"/>
                    <a:pt x="798378" y="856959"/>
                    <a:pt x="674239" y="856959"/>
                  </a:cubicBezTo>
                  <a:lnTo>
                    <a:pt x="224773" y="856959"/>
                  </a:lnTo>
                  <a:cubicBezTo>
                    <a:pt x="100634" y="856959"/>
                    <a:pt x="0" y="756325"/>
                    <a:pt x="0" y="632186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FFDCD9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0" name="TextBox 80"/>
            <p:cNvSpPr txBox="1"/>
            <p:nvPr/>
          </p:nvSpPr>
          <p:spPr>
            <a:xfrm>
              <a:off x="0" y="-171450"/>
              <a:ext cx="899012" cy="1028409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6084"/>
                </a:lnSpc>
              </a:pPr>
              <a:r>
                <a:rPr lang="en-US" sz="3600" spc="-172">
                  <a:solidFill>
                    <a:srgbClr val="3235AD"/>
                  </a:solidFill>
                  <a:latin typeface="MediaPro"/>
                  <a:ea typeface="MediaPro"/>
                  <a:cs typeface="MediaPro"/>
                  <a:sym typeface="MediaPro"/>
                </a:rPr>
                <a:t>04</a:t>
              </a:r>
            </a:p>
          </p:txBody>
        </p:sp>
      </p:grpSp>
      <p:grpSp>
        <p:nvGrpSpPr>
          <p:cNvPr id="81" name="Group 81"/>
          <p:cNvGrpSpPr/>
          <p:nvPr/>
        </p:nvGrpSpPr>
        <p:grpSpPr>
          <a:xfrm>
            <a:off x="8252892" y="6334109"/>
            <a:ext cx="4136414" cy="982266"/>
            <a:chOff x="0" y="0"/>
            <a:chExt cx="3598850" cy="854611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3598850" cy="854611"/>
            </a:xfrm>
            <a:custGeom>
              <a:avLst/>
              <a:gdLst/>
              <a:ahLst/>
              <a:cxnLst/>
              <a:rect l="l" t="t" r="r" b="b"/>
              <a:pathLst>
                <a:path w="3598850" h="854611">
                  <a:moveTo>
                    <a:pt x="56150" y="0"/>
                  </a:moveTo>
                  <a:lnTo>
                    <a:pt x="3542701" y="0"/>
                  </a:lnTo>
                  <a:cubicBezTo>
                    <a:pt x="3557593" y="0"/>
                    <a:pt x="3571875" y="5916"/>
                    <a:pt x="3582405" y="16446"/>
                  </a:cubicBezTo>
                  <a:cubicBezTo>
                    <a:pt x="3592935" y="26976"/>
                    <a:pt x="3598850" y="41258"/>
                    <a:pt x="3598850" y="56150"/>
                  </a:cubicBezTo>
                  <a:lnTo>
                    <a:pt x="3598850" y="798462"/>
                  </a:lnTo>
                  <a:cubicBezTo>
                    <a:pt x="3598850" y="829473"/>
                    <a:pt x="3573711" y="854611"/>
                    <a:pt x="3542701" y="854611"/>
                  </a:cubicBezTo>
                  <a:lnTo>
                    <a:pt x="56150" y="854611"/>
                  </a:lnTo>
                  <a:cubicBezTo>
                    <a:pt x="25139" y="854611"/>
                    <a:pt x="0" y="829473"/>
                    <a:pt x="0" y="798462"/>
                  </a:cubicBezTo>
                  <a:lnTo>
                    <a:pt x="0" y="56150"/>
                  </a:lnTo>
                  <a:cubicBezTo>
                    <a:pt x="0" y="25139"/>
                    <a:pt x="25139" y="0"/>
                    <a:pt x="56150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3" name="TextBox 83"/>
            <p:cNvSpPr txBox="1"/>
            <p:nvPr/>
          </p:nvSpPr>
          <p:spPr>
            <a:xfrm>
              <a:off x="0" y="123825"/>
              <a:ext cx="3598850" cy="73078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인공지능 소개</a:t>
              </a:r>
            </a:p>
          </p:txBody>
        </p:sp>
      </p:grpSp>
      <p:grpSp>
        <p:nvGrpSpPr>
          <p:cNvPr id="84" name="Group 84"/>
          <p:cNvGrpSpPr/>
          <p:nvPr/>
        </p:nvGrpSpPr>
        <p:grpSpPr>
          <a:xfrm>
            <a:off x="8252892" y="6301517"/>
            <a:ext cx="4136414" cy="982266"/>
            <a:chOff x="0" y="0"/>
            <a:chExt cx="3598850" cy="854611"/>
          </a:xfrm>
        </p:grpSpPr>
        <p:sp>
          <p:nvSpPr>
            <p:cNvPr id="85" name="Freeform 85"/>
            <p:cNvSpPr/>
            <p:nvPr/>
          </p:nvSpPr>
          <p:spPr>
            <a:xfrm>
              <a:off x="0" y="0"/>
              <a:ext cx="3598850" cy="854611"/>
            </a:xfrm>
            <a:custGeom>
              <a:avLst/>
              <a:gdLst/>
              <a:ahLst/>
              <a:cxnLst/>
              <a:rect l="l" t="t" r="r" b="b"/>
              <a:pathLst>
                <a:path w="3598850" h="854611">
                  <a:moveTo>
                    <a:pt x="56150" y="0"/>
                  </a:moveTo>
                  <a:lnTo>
                    <a:pt x="3542701" y="0"/>
                  </a:lnTo>
                  <a:cubicBezTo>
                    <a:pt x="3557593" y="0"/>
                    <a:pt x="3571875" y="5916"/>
                    <a:pt x="3582405" y="16446"/>
                  </a:cubicBezTo>
                  <a:cubicBezTo>
                    <a:pt x="3592935" y="26976"/>
                    <a:pt x="3598850" y="41258"/>
                    <a:pt x="3598850" y="56150"/>
                  </a:cubicBezTo>
                  <a:lnTo>
                    <a:pt x="3598850" y="798462"/>
                  </a:lnTo>
                  <a:cubicBezTo>
                    <a:pt x="3598850" y="829473"/>
                    <a:pt x="3573711" y="854611"/>
                    <a:pt x="3542701" y="854611"/>
                  </a:cubicBezTo>
                  <a:lnTo>
                    <a:pt x="56150" y="854611"/>
                  </a:lnTo>
                  <a:cubicBezTo>
                    <a:pt x="25139" y="854611"/>
                    <a:pt x="0" y="829473"/>
                    <a:pt x="0" y="798462"/>
                  </a:cubicBezTo>
                  <a:lnTo>
                    <a:pt x="0" y="56150"/>
                  </a:lnTo>
                  <a:cubicBezTo>
                    <a:pt x="0" y="25139"/>
                    <a:pt x="25139" y="0"/>
                    <a:pt x="5615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6" name="TextBox 86"/>
            <p:cNvSpPr txBox="1"/>
            <p:nvPr/>
          </p:nvSpPr>
          <p:spPr>
            <a:xfrm>
              <a:off x="0" y="123825"/>
              <a:ext cx="3598850" cy="73078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개발환경</a:t>
              </a:r>
            </a:p>
          </p:txBody>
        </p:sp>
      </p:grpSp>
      <p:grpSp>
        <p:nvGrpSpPr>
          <p:cNvPr id="87" name="Group 87"/>
          <p:cNvGrpSpPr/>
          <p:nvPr/>
        </p:nvGrpSpPr>
        <p:grpSpPr>
          <a:xfrm>
            <a:off x="7091196" y="6334109"/>
            <a:ext cx="1033298" cy="931801"/>
            <a:chOff x="0" y="0"/>
            <a:chExt cx="899012" cy="810705"/>
          </a:xfrm>
        </p:grpSpPr>
        <p:sp>
          <p:nvSpPr>
            <p:cNvPr id="88" name="Freeform 88"/>
            <p:cNvSpPr/>
            <p:nvPr/>
          </p:nvSpPr>
          <p:spPr>
            <a:xfrm>
              <a:off x="0" y="0"/>
              <a:ext cx="899012" cy="810705"/>
            </a:xfrm>
            <a:custGeom>
              <a:avLst/>
              <a:gdLst/>
              <a:ahLst/>
              <a:cxnLst/>
              <a:rect l="l" t="t" r="r" b="b"/>
              <a:pathLst>
                <a:path w="899012" h="810705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585932"/>
                  </a:lnTo>
                  <a:cubicBezTo>
                    <a:pt x="899012" y="710071"/>
                    <a:pt x="798378" y="810705"/>
                    <a:pt x="674239" y="810705"/>
                  </a:cubicBezTo>
                  <a:lnTo>
                    <a:pt x="224773" y="810705"/>
                  </a:lnTo>
                  <a:cubicBezTo>
                    <a:pt x="165160" y="810705"/>
                    <a:pt x="107988" y="787024"/>
                    <a:pt x="65834" y="744870"/>
                  </a:cubicBezTo>
                  <a:cubicBezTo>
                    <a:pt x="23681" y="702717"/>
                    <a:pt x="0" y="645545"/>
                    <a:pt x="0" y="585932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9" name="TextBox 89"/>
            <p:cNvSpPr txBox="1"/>
            <p:nvPr/>
          </p:nvSpPr>
          <p:spPr>
            <a:xfrm>
              <a:off x="0" y="123825"/>
              <a:ext cx="899012" cy="6868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1500"/>
                </a:lnSpc>
                <a:spcBef>
                  <a:spcPct val="0"/>
                </a:spcBef>
              </a:pPr>
              <a:r>
                <a:rPr lang="en-US" sz="3000" b="1" u="none" strike="noStrike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01</a:t>
              </a:r>
            </a:p>
          </p:txBody>
        </p:sp>
      </p:grpSp>
      <p:grpSp>
        <p:nvGrpSpPr>
          <p:cNvPr id="90" name="Group 90"/>
          <p:cNvGrpSpPr/>
          <p:nvPr/>
        </p:nvGrpSpPr>
        <p:grpSpPr>
          <a:xfrm>
            <a:off x="7091196" y="6301517"/>
            <a:ext cx="1033298" cy="935818"/>
            <a:chOff x="0" y="0"/>
            <a:chExt cx="899012" cy="814200"/>
          </a:xfrm>
        </p:grpSpPr>
        <p:sp>
          <p:nvSpPr>
            <p:cNvPr id="91" name="Freeform 91"/>
            <p:cNvSpPr/>
            <p:nvPr/>
          </p:nvSpPr>
          <p:spPr>
            <a:xfrm>
              <a:off x="0" y="0"/>
              <a:ext cx="899012" cy="814200"/>
            </a:xfrm>
            <a:custGeom>
              <a:avLst/>
              <a:gdLst/>
              <a:ahLst/>
              <a:cxnLst/>
              <a:rect l="l" t="t" r="r" b="b"/>
              <a:pathLst>
                <a:path w="899012" h="814200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589427"/>
                  </a:lnTo>
                  <a:cubicBezTo>
                    <a:pt x="899012" y="713566"/>
                    <a:pt x="798378" y="814200"/>
                    <a:pt x="674239" y="814200"/>
                  </a:cubicBezTo>
                  <a:lnTo>
                    <a:pt x="224773" y="814200"/>
                  </a:lnTo>
                  <a:cubicBezTo>
                    <a:pt x="165160" y="814200"/>
                    <a:pt x="107988" y="790518"/>
                    <a:pt x="65834" y="748365"/>
                  </a:cubicBezTo>
                  <a:cubicBezTo>
                    <a:pt x="23681" y="706212"/>
                    <a:pt x="0" y="649040"/>
                    <a:pt x="0" y="589427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92" name="TextBox 92"/>
            <p:cNvSpPr txBox="1"/>
            <p:nvPr/>
          </p:nvSpPr>
          <p:spPr>
            <a:xfrm>
              <a:off x="0" y="-171450"/>
              <a:ext cx="899012" cy="98565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6084"/>
                </a:lnSpc>
              </a:pPr>
              <a:r>
                <a:rPr lang="en-US" sz="3600" spc="-172">
                  <a:solidFill>
                    <a:srgbClr val="3235AD"/>
                  </a:solidFill>
                  <a:latin typeface="MediaPro"/>
                  <a:ea typeface="MediaPro"/>
                  <a:cs typeface="MediaPro"/>
                  <a:sym typeface="MediaPro"/>
                </a:rPr>
                <a:t>3-1</a:t>
              </a:r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8268295" y="7500110"/>
            <a:ext cx="4136414" cy="989656"/>
            <a:chOff x="0" y="0"/>
            <a:chExt cx="3598850" cy="861041"/>
          </a:xfrm>
        </p:grpSpPr>
        <p:sp>
          <p:nvSpPr>
            <p:cNvPr id="94" name="Freeform 94"/>
            <p:cNvSpPr/>
            <p:nvPr/>
          </p:nvSpPr>
          <p:spPr>
            <a:xfrm>
              <a:off x="0" y="0"/>
              <a:ext cx="3598850" cy="861041"/>
            </a:xfrm>
            <a:custGeom>
              <a:avLst/>
              <a:gdLst/>
              <a:ahLst/>
              <a:cxnLst/>
              <a:rect l="l" t="t" r="r" b="b"/>
              <a:pathLst>
                <a:path w="3598850" h="861041">
                  <a:moveTo>
                    <a:pt x="56150" y="0"/>
                  </a:moveTo>
                  <a:lnTo>
                    <a:pt x="3542701" y="0"/>
                  </a:lnTo>
                  <a:cubicBezTo>
                    <a:pt x="3557593" y="0"/>
                    <a:pt x="3571875" y="5916"/>
                    <a:pt x="3582405" y="16446"/>
                  </a:cubicBezTo>
                  <a:cubicBezTo>
                    <a:pt x="3592935" y="26976"/>
                    <a:pt x="3598850" y="41258"/>
                    <a:pt x="3598850" y="56150"/>
                  </a:cubicBezTo>
                  <a:lnTo>
                    <a:pt x="3598850" y="804892"/>
                  </a:lnTo>
                  <a:cubicBezTo>
                    <a:pt x="3598850" y="835902"/>
                    <a:pt x="3573711" y="861041"/>
                    <a:pt x="3542701" y="861041"/>
                  </a:cubicBezTo>
                  <a:lnTo>
                    <a:pt x="56150" y="861041"/>
                  </a:lnTo>
                  <a:cubicBezTo>
                    <a:pt x="25139" y="861041"/>
                    <a:pt x="0" y="835902"/>
                    <a:pt x="0" y="804892"/>
                  </a:cubicBezTo>
                  <a:lnTo>
                    <a:pt x="0" y="56150"/>
                  </a:lnTo>
                  <a:cubicBezTo>
                    <a:pt x="0" y="25139"/>
                    <a:pt x="25139" y="0"/>
                    <a:pt x="56150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95" name="TextBox 95"/>
            <p:cNvSpPr txBox="1"/>
            <p:nvPr/>
          </p:nvSpPr>
          <p:spPr>
            <a:xfrm>
              <a:off x="0" y="123825"/>
              <a:ext cx="3598850" cy="73721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인공지능 소개</a:t>
              </a:r>
            </a:p>
          </p:txBody>
        </p:sp>
      </p:grpSp>
      <p:grpSp>
        <p:nvGrpSpPr>
          <p:cNvPr id="96" name="Group 96"/>
          <p:cNvGrpSpPr/>
          <p:nvPr/>
        </p:nvGrpSpPr>
        <p:grpSpPr>
          <a:xfrm>
            <a:off x="8268295" y="7468774"/>
            <a:ext cx="4136414" cy="989656"/>
            <a:chOff x="0" y="0"/>
            <a:chExt cx="3598850" cy="861041"/>
          </a:xfrm>
        </p:grpSpPr>
        <p:sp>
          <p:nvSpPr>
            <p:cNvPr id="97" name="Freeform 97"/>
            <p:cNvSpPr/>
            <p:nvPr/>
          </p:nvSpPr>
          <p:spPr>
            <a:xfrm>
              <a:off x="0" y="0"/>
              <a:ext cx="3598850" cy="861041"/>
            </a:xfrm>
            <a:custGeom>
              <a:avLst/>
              <a:gdLst/>
              <a:ahLst/>
              <a:cxnLst/>
              <a:rect l="l" t="t" r="r" b="b"/>
              <a:pathLst>
                <a:path w="3598850" h="861041">
                  <a:moveTo>
                    <a:pt x="56150" y="0"/>
                  </a:moveTo>
                  <a:lnTo>
                    <a:pt x="3542701" y="0"/>
                  </a:lnTo>
                  <a:cubicBezTo>
                    <a:pt x="3557593" y="0"/>
                    <a:pt x="3571875" y="5916"/>
                    <a:pt x="3582405" y="16446"/>
                  </a:cubicBezTo>
                  <a:cubicBezTo>
                    <a:pt x="3592935" y="26976"/>
                    <a:pt x="3598850" y="41258"/>
                    <a:pt x="3598850" y="56150"/>
                  </a:cubicBezTo>
                  <a:lnTo>
                    <a:pt x="3598850" y="804892"/>
                  </a:lnTo>
                  <a:cubicBezTo>
                    <a:pt x="3598850" y="835902"/>
                    <a:pt x="3573711" y="861041"/>
                    <a:pt x="3542701" y="861041"/>
                  </a:cubicBezTo>
                  <a:lnTo>
                    <a:pt x="56150" y="861041"/>
                  </a:lnTo>
                  <a:cubicBezTo>
                    <a:pt x="25139" y="861041"/>
                    <a:pt x="0" y="835902"/>
                    <a:pt x="0" y="804892"/>
                  </a:cubicBezTo>
                  <a:lnTo>
                    <a:pt x="0" y="56150"/>
                  </a:lnTo>
                  <a:cubicBezTo>
                    <a:pt x="0" y="25139"/>
                    <a:pt x="25139" y="0"/>
                    <a:pt x="5615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98" name="TextBox 98"/>
            <p:cNvSpPr txBox="1"/>
            <p:nvPr/>
          </p:nvSpPr>
          <p:spPr>
            <a:xfrm>
              <a:off x="0" y="123825"/>
              <a:ext cx="3598850" cy="737216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r>
                <a:rPr lang="en-US" sz="3000" b="1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주요기능</a:t>
              </a:r>
            </a:p>
          </p:txBody>
        </p:sp>
      </p:grpSp>
      <p:grpSp>
        <p:nvGrpSpPr>
          <p:cNvPr id="99" name="Group 99"/>
          <p:cNvGrpSpPr/>
          <p:nvPr/>
        </p:nvGrpSpPr>
        <p:grpSpPr>
          <a:xfrm>
            <a:off x="7106599" y="7500110"/>
            <a:ext cx="1033298" cy="989656"/>
            <a:chOff x="0" y="0"/>
            <a:chExt cx="899012" cy="861041"/>
          </a:xfrm>
        </p:grpSpPr>
        <p:sp>
          <p:nvSpPr>
            <p:cNvPr id="100" name="Freeform 100"/>
            <p:cNvSpPr/>
            <p:nvPr/>
          </p:nvSpPr>
          <p:spPr>
            <a:xfrm>
              <a:off x="0" y="0"/>
              <a:ext cx="899012" cy="861041"/>
            </a:xfrm>
            <a:custGeom>
              <a:avLst/>
              <a:gdLst/>
              <a:ahLst/>
              <a:cxnLst/>
              <a:rect l="l" t="t" r="r" b="b"/>
              <a:pathLst>
                <a:path w="899012" h="861041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36268"/>
                  </a:lnTo>
                  <a:cubicBezTo>
                    <a:pt x="899012" y="760407"/>
                    <a:pt x="798378" y="861041"/>
                    <a:pt x="674239" y="861041"/>
                  </a:cubicBezTo>
                  <a:lnTo>
                    <a:pt x="224773" y="861041"/>
                  </a:lnTo>
                  <a:cubicBezTo>
                    <a:pt x="165160" y="861041"/>
                    <a:pt x="107988" y="837360"/>
                    <a:pt x="65834" y="795207"/>
                  </a:cubicBezTo>
                  <a:cubicBezTo>
                    <a:pt x="23681" y="753053"/>
                    <a:pt x="0" y="695882"/>
                    <a:pt x="0" y="636268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3235AD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01" name="TextBox 101"/>
            <p:cNvSpPr txBox="1"/>
            <p:nvPr/>
          </p:nvSpPr>
          <p:spPr>
            <a:xfrm>
              <a:off x="0" y="123825"/>
              <a:ext cx="899012" cy="737216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1500"/>
                </a:lnSpc>
                <a:spcBef>
                  <a:spcPct val="0"/>
                </a:spcBef>
              </a:pPr>
              <a:r>
                <a:rPr lang="en-US" sz="3000" b="1" u="none" strike="noStrike" spc="-270">
                  <a:solidFill>
                    <a:srgbClr val="3235AD"/>
                  </a:solidFill>
                  <a:latin typeface="Gothic A1 Bold"/>
                  <a:ea typeface="Gothic A1 Bold"/>
                  <a:cs typeface="Gothic A1 Bold"/>
                  <a:sym typeface="Gothic A1 Bold"/>
                </a:rPr>
                <a:t>01</a:t>
              </a:r>
            </a:p>
          </p:txBody>
        </p:sp>
      </p:grpSp>
      <p:grpSp>
        <p:nvGrpSpPr>
          <p:cNvPr id="102" name="Group 102"/>
          <p:cNvGrpSpPr/>
          <p:nvPr/>
        </p:nvGrpSpPr>
        <p:grpSpPr>
          <a:xfrm>
            <a:off x="7106599" y="7468774"/>
            <a:ext cx="1033298" cy="989656"/>
            <a:chOff x="0" y="0"/>
            <a:chExt cx="899012" cy="861041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99012" cy="861041"/>
            </a:xfrm>
            <a:custGeom>
              <a:avLst/>
              <a:gdLst/>
              <a:ahLst/>
              <a:cxnLst/>
              <a:rect l="l" t="t" r="r" b="b"/>
              <a:pathLst>
                <a:path w="899012" h="861041">
                  <a:moveTo>
                    <a:pt x="224773" y="0"/>
                  </a:moveTo>
                  <a:lnTo>
                    <a:pt x="674239" y="0"/>
                  </a:lnTo>
                  <a:cubicBezTo>
                    <a:pt x="733853" y="0"/>
                    <a:pt x="791024" y="23681"/>
                    <a:pt x="833178" y="65834"/>
                  </a:cubicBezTo>
                  <a:cubicBezTo>
                    <a:pt x="875331" y="107988"/>
                    <a:pt x="899012" y="165160"/>
                    <a:pt x="899012" y="224773"/>
                  </a:cubicBezTo>
                  <a:lnTo>
                    <a:pt x="899012" y="636268"/>
                  </a:lnTo>
                  <a:cubicBezTo>
                    <a:pt x="899012" y="760407"/>
                    <a:pt x="798378" y="861041"/>
                    <a:pt x="674239" y="861041"/>
                  </a:cubicBezTo>
                  <a:lnTo>
                    <a:pt x="224773" y="861041"/>
                  </a:lnTo>
                  <a:cubicBezTo>
                    <a:pt x="165160" y="861041"/>
                    <a:pt x="107988" y="837360"/>
                    <a:pt x="65834" y="795207"/>
                  </a:cubicBezTo>
                  <a:cubicBezTo>
                    <a:pt x="23681" y="753053"/>
                    <a:pt x="0" y="695882"/>
                    <a:pt x="0" y="636268"/>
                  </a:cubicBezTo>
                  <a:lnTo>
                    <a:pt x="0" y="224773"/>
                  </a:lnTo>
                  <a:cubicBezTo>
                    <a:pt x="0" y="165160"/>
                    <a:pt x="23681" y="107988"/>
                    <a:pt x="65834" y="65834"/>
                  </a:cubicBezTo>
                  <a:cubicBezTo>
                    <a:pt x="107988" y="23681"/>
                    <a:pt x="165160" y="0"/>
                    <a:pt x="224773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04" name="TextBox 104"/>
            <p:cNvSpPr txBox="1"/>
            <p:nvPr/>
          </p:nvSpPr>
          <p:spPr>
            <a:xfrm>
              <a:off x="0" y="-171450"/>
              <a:ext cx="899012" cy="1032491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6084"/>
                </a:lnSpc>
              </a:pPr>
              <a:r>
                <a:rPr lang="en-US" sz="3600" spc="-172">
                  <a:solidFill>
                    <a:srgbClr val="3235AD"/>
                  </a:solidFill>
                  <a:latin typeface="MediaPro"/>
                  <a:ea typeface="MediaPro"/>
                  <a:cs typeface="MediaPro"/>
                  <a:sym typeface="MediaPro"/>
                </a:rPr>
                <a:t>3-2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536184" y="3505925"/>
            <a:ext cx="7215631" cy="5993645"/>
          </a:xfrm>
          <a:custGeom>
            <a:avLst/>
            <a:gdLst/>
            <a:ahLst/>
            <a:cxnLst/>
            <a:rect l="l" t="t" r="r" b="b"/>
            <a:pathLst>
              <a:path w="7215631" h="5993645">
                <a:moveTo>
                  <a:pt x="0" y="0"/>
                </a:moveTo>
                <a:lnTo>
                  <a:pt x="7215632" y="0"/>
                </a:lnTo>
                <a:lnTo>
                  <a:pt x="7215632" y="5993646"/>
                </a:lnTo>
                <a:lnTo>
                  <a:pt x="0" y="5993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329"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60050" y="2670295"/>
            <a:ext cx="9413334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70"/>
              </a:lnSpc>
              <a:spcBef>
                <a:spcPct val="0"/>
              </a:spcBef>
              <a:buAutoNum type="arabicPeriod"/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슬라이드 - 점 버튼 클릭 시 작동(점 색상 변경)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>
          <a:xfrm>
            <a:off x="4274843" y="3505925"/>
            <a:ext cx="9738315" cy="5477802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게시판 제목 클릭 시 이미지 올라오기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99277" y="3673668"/>
            <a:ext cx="10015217" cy="2296593"/>
          </a:xfrm>
          <a:custGeom>
            <a:avLst/>
            <a:gdLst/>
            <a:ahLst/>
            <a:cxnLst/>
            <a:rect l="l" t="t" r="r" b="b"/>
            <a:pathLst>
              <a:path w="10015217" h="2296593">
                <a:moveTo>
                  <a:pt x="0" y="0"/>
                </a:moveTo>
                <a:lnTo>
                  <a:pt x="10015217" y="0"/>
                </a:lnTo>
                <a:lnTo>
                  <a:pt x="10015217" y="2296593"/>
                </a:lnTo>
                <a:lnTo>
                  <a:pt x="0" y="2296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573301" y="5536463"/>
            <a:ext cx="4741194" cy="3721837"/>
          </a:xfrm>
          <a:custGeom>
            <a:avLst/>
            <a:gdLst/>
            <a:ahLst/>
            <a:cxnLst/>
            <a:rect l="l" t="t" r="r" b="b"/>
            <a:pathLst>
              <a:path w="4741194" h="3721837">
                <a:moveTo>
                  <a:pt x="0" y="0"/>
                </a:moveTo>
                <a:lnTo>
                  <a:pt x="4741193" y="0"/>
                </a:lnTo>
                <a:lnTo>
                  <a:pt x="4741193" y="3721837"/>
                </a:lnTo>
                <a:lnTo>
                  <a:pt x="0" y="37218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314494" y="3673668"/>
            <a:ext cx="5726153" cy="5584632"/>
          </a:xfrm>
          <a:custGeom>
            <a:avLst/>
            <a:gdLst/>
            <a:ahLst/>
            <a:cxnLst/>
            <a:rect l="l" t="t" r="r" b="b"/>
            <a:pathLst>
              <a:path w="5726153" h="5584632">
                <a:moveTo>
                  <a:pt x="0" y="0"/>
                </a:moveTo>
                <a:lnTo>
                  <a:pt x="5726154" y="0"/>
                </a:lnTo>
                <a:lnTo>
                  <a:pt x="5726154" y="5584632"/>
                </a:lnTo>
                <a:lnTo>
                  <a:pt x="0" y="5584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게시판 제목 클릭 시 이미지 올라오기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493371" y="3505925"/>
            <a:ext cx="11301259" cy="3206732"/>
          </a:xfrm>
          <a:custGeom>
            <a:avLst/>
            <a:gdLst/>
            <a:ahLst/>
            <a:cxnLst/>
            <a:rect l="l" t="t" r="r" b="b"/>
            <a:pathLst>
              <a:path w="11301259" h="3206732">
                <a:moveTo>
                  <a:pt x="0" y="0"/>
                </a:moveTo>
                <a:lnTo>
                  <a:pt x="11301258" y="0"/>
                </a:lnTo>
                <a:lnTo>
                  <a:pt x="11301258" y="3206733"/>
                </a:lnTo>
                <a:lnTo>
                  <a:pt x="0" y="3206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493371" y="6950783"/>
            <a:ext cx="11301259" cy="1878834"/>
          </a:xfrm>
          <a:custGeom>
            <a:avLst/>
            <a:gdLst/>
            <a:ahLst/>
            <a:cxnLst/>
            <a:rect l="l" t="t" r="r" b="b"/>
            <a:pathLst>
              <a:path w="11301259" h="1878834">
                <a:moveTo>
                  <a:pt x="0" y="0"/>
                </a:moveTo>
                <a:lnTo>
                  <a:pt x="11301258" y="0"/>
                </a:lnTo>
                <a:lnTo>
                  <a:pt x="11301258" y="1878834"/>
                </a:lnTo>
                <a:lnTo>
                  <a:pt x="0" y="18788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0050" y="2670295"/>
            <a:ext cx="10034579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게시판 제목 클릭 시 이미지 올라오기 - 전체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984011" y="3619249"/>
            <a:ext cx="7018035" cy="5509158"/>
          </a:xfrm>
          <a:custGeom>
            <a:avLst/>
            <a:gdLst/>
            <a:ahLst/>
            <a:cxnLst/>
            <a:rect l="l" t="t" r="r" b="b"/>
            <a:pathLst>
              <a:path w="7018035" h="5509158">
                <a:moveTo>
                  <a:pt x="0" y="0"/>
                </a:moveTo>
                <a:lnTo>
                  <a:pt x="7018035" y="0"/>
                </a:lnTo>
                <a:lnTo>
                  <a:pt x="7018035" y="5509158"/>
                </a:lnTo>
                <a:lnTo>
                  <a:pt x="0" y="55091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29207" y="3664300"/>
            <a:ext cx="7344538" cy="3254540"/>
          </a:xfrm>
          <a:custGeom>
            <a:avLst/>
            <a:gdLst/>
            <a:ahLst/>
            <a:cxnLst/>
            <a:rect l="l" t="t" r="r" b="b"/>
            <a:pathLst>
              <a:path w="7344538" h="3254540">
                <a:moveTo>
                  <a:pt x="0" y="0"/>
                </a:moveTo>
                <a:lnTo>
                  <a:pt x="7344538" y="0"/>
                </a:lnTo>
                <a:lnTo>
                  <a:pt x="7344538" y="3254541"/>
                </a:lnTo>
                <a:lnTo>
                  <a:pt x="0" y="32545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0050" y="2670295"/>
            <a:ext cx="973831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게시판 제목 클릭 시 이미지 올라오기 - 전체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75464" y="3505925"/>
            <a:ext cx="11226525" cy="5851826"/>
          </a:xfrm>
          <a:custGeom>
            <a:avLst/>
            <a:gdLst/>
            <a:ahLst/>
            <a:cxnLst/>
            <a:rect l="l" t="t" r="r" b="b"/>
            <a:pathLst>
              <a:path w="11226525" h="5851826">
                <a:moveTo>
                  <a:pt x="0" y="0"/>
                </a:moveTo>
                <a:lnTo>
                  <a:pt x="11226526" y="0"/>
                </a:lnTo>
                <a:lnTo>
                  <a:pt x="11226526" y="5851827"/>
                </a:lnTo>
                <a:lnTo>
                  <a:pt x="0" y="58518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001990" y="3505925"/>
            <a:ext cx="5764196" cy="4042762"/>
          </a:xfrm>
          <a:custGeom>
            <a:avLst/>
            <a:gdLst/>
            <a:ahLst/>
            <a:cxnLst/>
            <a:rect l="l" t="t" r="r" b="b"/>
            <a:pathLst>
              <a:path w="5764196" h="4042762">
                <a:moveTo>
                  <a:pt x="0" y="0"/>
                </a:moveTo>
                <a:lnTo>
                  <a:pt x="5764195" y="0"/>
                </a:lnTo>
                <a:lnTo>
                  <a:pt x="5764195" y="4042762"/>
                </a:lnTo>
                <a:lnTo>
                  <a:pt x="0" y="40427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0050" y="2670295"/>
            <a:ext cx="973831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게시판 제목 클릭 시 이미지 올라오기 - 스르륵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738976" y="7643937"/>
            <a:ext cx="6290223" cy="594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6"/>
              </a:lnSpc>
              <a:spcBef>
                <a:spcPct val="0"/>
              </a:spcBef>
            </a:pPr>
            <a:r>
              <a:rPr lang="en-US" sz="2998" spc="-200">
                <a:solidFill>
                  <a:srgbClr val="000000"/>
                </a:solidFill>
                <a:latin typeface="TDTD평고딕"/>
                <a:ea typeface="TDTD평고딕"/>
                <a:cs typeface="TDTD평고딕"/>
                <a:sym typeface="TDTD평고딕"/>
              </a:rPr>
              <a:t>Intersection observer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448424" y="3505925"/>
            <a:ext cx="5391152" cy="5640166"/>
          </a:xfrm>
          <a:custGeom>
            <a:avLst/>
            <a:gdLst/>
            <a:ahLst/>
            <a:cxnLst/>
            <a:rect l="l" t="t" r="r" b="b"/>
            <a:pathLst>
              <a:path w="5391152" h="5640166">
                <a:moveTo>
                  <a:pt x="0" y="0"/>
                </a:moveTo>
                <a:lnTo>
                  <a:pt x="5391152" y="0"/>
                </a:lnTo>
                <a:lnTo>
                  <a:pt x="5391152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60050" y="2670295"/>
            <a:ext cx="973831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게시판 제목 클릭 시 이미지 올라오기 - 스르륵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132" t="36756"/>
          <a:stretch>
            <a:fillRect/>
          </a:stretch>
        </p:blipFill>
        <p:spPr>
          <a:xfrm>
            <a:off x="775464" y="3749142"/>
            <a:ext cx="9186737" cy="3272469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10151169" y="3749142"/>
            <a:ext cx="7108131" cy="1909337"/>
          </a:xfrm>
          <a:custGeom>
            <a:avLst/>
            <a:gdLst/>
            <a:ahLst/>
            <a:cxnLst/>
            <a:rect l="l" t="t" r="r" b="b"/>
            <a:pathLst>
              <a:path w="7108131" h="1909337">
                <a:moveTo>
                  <a:pt x="0" y="0"/>
                </a:moveTo>
                <a:lnTo>
                  <a:pt x="7108131" y="0"/>
                </a:lnTo>
                <a:lnTo>
                  <a:pt x="7108131" y="1909338"/>
                </a:lnTo>
                <a:lnTo>
                  <a:pt x="0" y="19093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151169" y="6124180"/>
            <a:ext cx="7108131" cy="1794863"/>
          </a:xfrm>
          <a:custGeom>
            <a:avLst/>
            <a:gdLst/>
            <a:ahLst/>
            <a:cxnLst/>
            <a:rect l="l" t="t" r="r" b="b"/>
            <a:pathLst>
              <a:path w="7108131" h="1794863">
                <a:moveTo>
                  <a:pt x="0" y="0"/>
                </a:moveTo>
                <a:lnTo>
                  <a:pt x="7108131" y="0"/>
                </a:lnTo>
                <a:lnTo>
                  <a:pt x="7108131" y="1794863"/>
                </a:lnTo>
                <a:lnTo>
                  <a:pt x="0" y="179486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3. hover시 확대</a:t>
            </a:r>
          </a:p>
        </p:txBody>
      </p:sp>
      <p:pic>
        <p:nvPicPr>
          <p:cNvPr id="22" name="Picture 2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rcRect l="66525" t="92594" r="13034"/>
          <a:stretch>
            <a:fillRect/>
          </a:stretch>
        </p:blipFill>
        <p:spPr>
          <a:xfrm>
            <a:off x="775464" y="7269262"/>
            <a:ext cx="3550891" cy="723720"/>
          </a:xfrm>
          <a:prstGeom prst="rect">
            <a:avLst/>
          </a:prstGeom>
        </p:spPr>
      </p:pic>
      <p:pic>
        <p:nvPicPr>
          <p:cNvPr id="23" name="Picture 2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rcRect l="12166" t="1004" r="64005" b="88617"/>
          <a:stretch>
            <a:fillRect/>
          </a:stretch>
        </p:blipFill>
        <p:spPr>
          <a:xfrm>
            <a:off x="4563553" y="7219819"/>
            <a:ext cx="3357877" cy="822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video>
              <p:cMediaNode vol="0">
                <p:cTn id="4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t="4215" b="5766"/>
          <a:stretch>
            <a:fillRect/>
          </a:stretch>
        </p:blipFill>
        <p:spPr>
          <a:xfrm>
            <a:off x="1076198" y="3749142"/>
            <a:ext cx="10305941" cy="5193173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11539982" y="3749142"/>
            <a:ext cx="5916766" cy="3665115"/>
          </a:xfrm>
          <a:custGeom>
            <a:avLst/>
            <a:gdLst/>
            <a:ahLst/>
            <a:cxnLst/>
            <a:rect l="l" t="t" r="r" b="b"/>
            <a:pathLst>
              <a:path w="5916766" h="3665115">
                <a:moveTo>
                  <a:pt x="0" y="0"/>
                </a:moveTo>
                <a:lnTo>
                  <a:pt x="5916766" y="0"/>
                </a:lnTo>
                <a:lnTo>
                  <a:pt x="5916766" y="3665116"/>
                </a:lnTo>
                <a:lnTo>
                  <a:pt x="0" y="36651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138248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스크롤 시 이미지 겹쳐지기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041614" y="3597128"/>
            <a:ext cx="7478487" cy="5565856"/>
          </a:xfrm>
          <a:custGeom>
            <a:avLst/>
            <a:gdLst/>
            <a:ahLst/>
            <a:cxnLst/>
            <a:rect l="l" t="t" r="r" b="b"/>
            <a:pathLst>
              <a:path w="7478487" h="5565856">
                <a:moveTo>
                  <a:pt x="0" y="0"/>
                </a:moveTo>
                <a:lnTo>
                  <a:pt x="7478487" y="0"/>
                </a:lnTo>
                <a:lnTo>
                  <a:pt x="7478487" y="5565856"/>
                </a:lnTo>
                <a:lnTo>
                  <a:pt x="0" y="5565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605826" y="3597128"/>
            <a:ext cx="3739199" cy="5565856"/>
          </a:xfrm>
          <a:custGeom>
            <a:avLst/>
            <a:gdLst/>
            <a:ahLst/>
            <a:cxnLst/>
            <a:rect l="l" t="t" r="r" b="b"/>
            <a:pathLst>
              <a:path w="3739199" h="5565856">
                <a:moveTo>
                  <a:pt x="0" y="0"/>
                </a:moveTo>
                <a:lnTo>
                  <a:pt x="3739199" y="0"/>
                </a:lnTo>
                <a:lnTo>
                  <a:pt x="3739199" y="5565856"/>
                </a:lnTo>
                <a:lnTo>
                  <a:pt x="0" y="556585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4260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스크롤 시 이미지 겹쳐지기</a:t>
            </a:r>
          </a:p>
        </p:txBody>
      </p:sp>
      <p:pic>
        <p:nvPicPr>
          <p:cNvPr id="21" name="Picture 2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>
          <a:xfrm>
            <a:off x="1028700" y="3597128"/>
            <a:ext cx="4929926" cy="2759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758879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 flipV="1">
            <a:off x="379916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1137843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6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6" y="0"/>
                </a:lnTo>
                <a:lnTo>
                  <a:pt x="3808686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15168066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4144770" y="2759041"/>
            <a:ext cx="9998460" cy="4230257"/>
            <a:chOff x="0" y="0"/>
            <a:chExt cx="8699071" cy="36804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99071" cy="3680498"/>
            </a:xfrm>
            <a:custGeom>
              <a:avLst/>
              <a:gdLst/>
              <a:ahLst/>
              <a:cxnLst/>
              <a:rect l="l" t="t" r="r" b="b"/>
              <a:pathLst>
                <a:path w="8699071" h="3680498">
                  <a:moveTo>
                    <a:pt x="38716" y="0"/>
                  </a:moveTo>
                  <a:lnTo>
                    <a:pt x="8660356" y="0"/>
                  </a:lnTo>
                  <a:cubicBezTo>
                    <a:pt x="8681738" y="0"/>
                    <a:pt x="8699071" y="17334"/>
                    <a:pt x="8699071" y="38716"/>
                  </a:cubicBezTo>
                  <a:lnTo>
                    <a:pt x="8699071" y="3641782"/>
                  </a:lnTo>
                  <a:cubicBezTo>
                    <a:pt x="8699071" y="3663164"/>
                    <a:pt x="8681738" y="3680498"/>
                    <a:pt x="8660356" y="3680498"/>
                  </a:cubicBezTo>
                  <a:lnTo>
                    <a:pt x="38716" y="3680498"/>
                  </a:lnTo>
                  <a:cubicBezTo>
                    <a:pt x="17334" y="3680498"/>
                    <a:pt x="0" y="3663164"/>
                    <a:pt x="0" y="3641782"/>
                  </a:cubicBezTo>
                  <a:lnTo>
                    <a:pt x="0" y="38716"/>
                  </a:lnTo>
                  <a:cubicBezTo>
                    <a:pt x="0" y="17334"/>
                    <a:pt x="17334" y="0"/>
                    <a:pt x="3871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8699071" cy="3556673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69535" y="4090281"/>
            <a:ext cx="7447205" cy="126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65001" lvl="1" indent="-682501" algn="l">
              <a:lnSpc>
                <a:spcPts val="10684"/>
              </a:lnSpc>
              <a:spcBef>
                <a:spcPct val="0"/>
              </a:spcBef>
              <a:buAutoNum type="arabicPeriod"/>
            </a:pPr>
            <a:r>
              <a:rPr lang="en-US" sz="6322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6">
              <a:alphaModFix amt="1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8524" r="7389"/>
          <a:stretch>
            <a:fillRect/>
          </a:stretch>
        </p:blipFill>
        <p:spPr>
          <a:xfrm>
            <a:off x="1028700" y="3655549"/>
            <a:ext cx="8389575" cy="5612276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5. 반응형</a:t>
            </a:r>
          </a:p>
        </p:txBody>
      </p:sp>
      <p:pic>
        <p:nvPicPr>
          <p:cNvPr id="20" name="Picture 2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rcRect l="13454" r="11329"/>
          <a:stretch>
            <a:fillRect/>
          </a:stretch>
        </p:blipFill>
        <p:spPr>
          <a:xfrm>
            <a:off x="9567405" y="3655549"/>
            <a:ext cx="7491823" cy="5602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0">
                <p:cTn id="3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b="5522"/>
          <a:stretch>
            <a:fillRect/>
          </a:stretch>
        </p:blipFill>
        <p:spPr>
          <a:xfrm>
            <a:off x="1076198" y="3749142"/>
            <a:ext cx="10172010" cy="5405771"/>
          </a:xfrm>
          <a:prstGeom prst="rect">
            <a:avLst/>
          </a:prstGeom>
        </p:spPr>
      </p:pic>
      <p:sp>
        <p:nvSpPr>
          <p:cNvPr id="16" name="Freeform 16"/>
          <p:cNvSpPr/>
          <p:nvPr/>
        </p:nvSpPr>
        <p:spPr>
          <a:xfrm>
            <a:off x="11614276" y="3705379"/>
            <a:ext cx="5645024" cy="701603"/>
          </a:xfrm>
          <a:custGeom>
            <a:avLst/>
            <a:gdLst/>
            <a:ahLst/>
            <a:cxnLst/>
            <a:rect l="l" t="t" r="r" b="b"/>
            <a:pathLst>
              <a:path w="5645024" h="701603">
                <a:moveTo>
                  <a:pt x="0" y="0"/>
                </a:moveTo>
                <a:lnTo>
                  <a:pt x="5645024" y="0"/>
                </a:lnTo>
                <a:lnTo>
                  <a:pt x="5645024" y="701603"/>
                </a:lnTo>
                <a:lnTo>
                  <a:pt x="0" y="7016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1539" r="-16545" b="-12808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614276" y="4452484"/>
            <a:ext cx="3007951" cy="691016"/>
          </a:xfrm>
          <a:custGeom>
            <a:avLst/>
            <a:gdLst/>
            <a:ahLst/>
            <a:cxnLst/>
            <a:rect l="l" t="t" r="r" b="b"/>
            <a:pathLst>
              <a:path w="3007951" h="691016">
                <a:moveTo>
                  <a:pt x="0" y="0"/>
                </a:moveTo>
                <a:lnTo>
                  <a:pt x="3007951" y="0"/>
                </a:lnTo>
                <a:lnTo>
                  <a:pt x="3007951" y="691016"/>
                </a:lnTo>
                <a:lnTo>
                  <a:pt x="0" y="69101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 6. 기타 링크 연결 및 탑버튼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t="7818" b="6615"/>
          <a:stretch>
            <a:fillRect/>
          </a:stretch>
        </p:blipFill>
        <p:spPr>
          <a:xfrm>
            <a:off x="3659653" y="3505925"/>
            <a:ext cx="10968694" cy="527935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7. 이미지 반복 - CSS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483652" y="2813170"/>
            <a:ext cx="7060544" cy="6341585"/>
          </a:xfrm>
          <a:custGeom>
            <a:avLst/>
            <a:gdLst/>
            <a:ahLst/>
            <a:cxnLst/>
            <a:rect l="l" t="t" r="r" b="b"/>
            <a:pathLst>
              <a:path w="7060544" h="6341585">
                <a:moveTo>
                  <a:pt x="0" y="0"/>
                </a:moveTo>
                <a:lnTo>
                  <a:pt x="7060544" y="0"/>
                </a:lnTo>
                <a:lnTo>
                  <a:pt x="7060544" y="6341585"/>
                </a:lnTo>
                <a:lnTo>
                  <a:pt x="0" y="63415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상세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84011" y="2536070"/>
            <a:ext cx="1778496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63553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주요기능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60050" y="2670295"/>
            <a:ext cx="7447205" cy="59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7. 이미지 반복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758879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 flipV="1">
            <a:off x="379916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1137843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6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6" y="0"/>
                </a:lnTo>
                <a:lnTo>
                  <a:pt x="3808686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15168066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4144770" y="2759041"/>
            <a:ext cx="9998460" cy="4230257"/>
            <a:chOff x="0" y="0"/>
            <a:chExt cx="8699071" cy="36804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99071" cy="3680498"/>
            </a:xfrm>
            <a:custGeom>
              <a:avLst/>
              <a:gdLst/>
              <a:ahLst/>
              <a:cxnLst/>
              <a:rect l="l" t="t" r="r" b="b"/>
              <a:pathLst>
                <a:path w="8699071" h="3680498">
                  <a:moveTo>
                    <a:pt x="38716" y="0"/>
                  </a:moveTo>
                  <a:lnTo>
                    <a:pt x="8660356" y="0"/>
                  </a:lnTo>
                  <a:cubicBezTo>
                    <a:pt x="8681738" y="0"/>
                    <a:pt x="8699071" y="17334"/>
                    <a:pt x="8699071" y="38716"/>
                  </a:cubicBezTo>
                  <a:lnTo>
                    <a:pt x="8699071" y="3641782"/>
                  </a:lnTo>
                  <a:cubicBezTo>
                    <a:pt x="8699071" y="3663164"/>
                    <a:pt x="8681738" y="3680498"/>
                    <a:pt x="8660356" y="3680498"/>
                  </a:cubicBezTo>
                  <a:lnTo>
                    <a:pt x="38716" y="3680498"/>
                  </a:lnTo>
                  <a:cubicBezTo>
                    <a:pt x="17334" y="3680498"/>
                    <a:pt x="0" y="3663164"/>
                    <a:pt x="0" y="3641782"/>
                  </a:cubicBezTo>
                  <a:lnTo>
                    <a:pt x="0" y="38716"/>
                  </a:lnTo>
                  <a:cubicBezTo>
                    <a:pt x="0" y="17334"/>
                    <a:pt x="17334" y="0"/>
                    <a:pt x="3871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8699071" cy="3556673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57153" y="4090281"/>
            <a:ext cx="8373694" cy="126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84"/>
              </a:lnSpc>
              <a:spcBef>
                <a:spcPct val="0"/>
              </a:spcBef>
            </a:pPr>
            <a:r>
              <a:rPr lang="en-US" sz="6322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4. 프로젝트를 마치며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3138" y="3560726"/>
            <a:ext cx="5508808" cy="1217298"/>
            <a:chOff x="0" y="0"/>
            <a:chExt cx="2051749" cy="4533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51749" cy="453381"/>
            </a:xfrm>
            <a:custGeom>
              <a:avLst/>
              <a:gdLst/>
              <a:ahLst/>
              <a:cxnLst/>
              <a:rect l="l" t="t" r="r" b="b"/>
              <a:pathLst>
                <a:path w="2051749" h="453381">
                  <a:moveTo>
                    <a:pt x="50593" y="0"/>
                  </a:moveTo>
                  <a:lnTo>
                    <a:pt x="2001155" y="0"/>
                  </a:lnTo>
                  <a:cubicBezTo>
                    <a:pt x="2029097" y="0"/>
                    <a:pt x="2051749" y="22651"/>
                    <a:pt x="2051749" y="50593"/>
                  </a:cubicBezTo>
                  <a:lnTo>
                    <a:pt x="2051749" y="402788"/>
                  </a:lnTo>
                  <a:cubicBezTo>
                    <a:pt x="2051749" y="430730"/>
                    <a:pt x="2029097" y="453381"/>
                    <a:pt x="2001155" y="453381"/>
                  </a:cubicBezTo>
                  <a:lnTo>
                    <a:pt x="50593" y="453381"/>
                  </a:lnTo>
                  <a:cubicBezTo>
                    <a:pt x="22651" y="453381"/>
                    <a:pt x="0" y="430730"/>
                    <a:pt x="0" y="402788"/>
                  </a:cubicBezTo>
                  <a:lnTo>
                    <a:pt x="0" y="50593"/>
                  </a:lnTo>
                  <a:cubicBezTo>
                    <a:pt x="0" y="22651"/>
                    <a:pt x="22651" y="0"/>
                    <a:pt x="50593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8270BB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23825"/>
              <a:ext cx="2051749" cy="577206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 spc="-179">
                  <a:solidFill>
                    <a:srgbClr val="3235AD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커뮤니티 활성화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3138" y="4915851"/>
            <a:ext cx="5508808" cy="1217298"/>
            <a:chOff x="0" y="0"/>
            <a:chExt cx="2051749" cy="4533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51749" cy="453381"/>
            </a:xfrm>
            <a:custGeom>
              <a:avLst/>
              <a:gdLst/>
              <a:ahLst/>
              <a:cxnLst/>
              <a:rect l="l" t="t" r="r" b="b"/>
              <a:pathLst>
                <a:path w="2051749" h="453381">
                  <a:moveTo>
                    <a:pt x="50593" y="0"/>
                  </a:moveTo>
                  <a:lnTo>
                    <a:pt x="2001155" y="0"/>
                  </a:lnTo>
                  <a:cubicBezTo>
                    <a:pt x="2029097" y="0"/>
                    <a:pt x="2051749" y="22651"/>
                    <a:pt x="2051749" y="50593"/>
                  </a:cubicBezTo>
                  <a:lnTo>
                    <a:pt x="2051749" y="402788"/>
                  </a:lnTo>
                  <a:cubicBezTo>
                    <a:pt x="2051749" y="430730"/>
                    <a:pt x="2029097" y="453381"/>
                    <a:pt x="2001155" y="453381"/>
                  </a:cubicBezTo>
                  <a:lnTo>
                    <a:pt x="50593" y="453381"/>
                  </a:lnTo>
                  <a:cubicBezTo>
                    <a:pt x="22651" y="453381"/>
                    <a:pt x="0" y="430730"/>
                    <a:pt x="0" y="402788"/>
                  </a:cubicBezTo>
                  <a:lnTo>
                    <a:pt x="0" y="50593"/>
                  </a:lnTo>
                  <a:cubicBezTo>
                    <a:pt x="0" y="22651"/>
                    <a:pt x="22651" y="0"/>
                    <a:pt x="50593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8270BB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23825"/>
              <a:ext cx="2051749" cy="577206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 spc="-179">
                  <a:solidFill>
                    <a:srgbClr val="3235AD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지도 기능 추가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540101" y="3560726"/>
            <a:ext cx="8270785" cy="1217298"/>
            <a:chOff x="0" y="0"/>
            <a:chExt cx="3080444" cy="45338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080444" cy="453381"/>
            </a:xfrm>
            <a:custGeom>
              <a:avLst/>
              <a:gdLst/>
              <a:ahLst/>
              <a:cxnLst/>
              <a:rect l="l" t="t" r="r" b="b"/>
              <a:pathLst>
                <a:path w="3080444" h="453381">
                  <a:moveTo>
                    <a:pt x="33698" y="0"/>
                  </a:moveTo>
                  <a:lnTo>
                    <a:pt x="3046746" y="0"/>
                  </a:lnTo>
                  <a:cubicBezTo>
                    <a:pt x="3065357" y="0"/>
                    <a:pt x="3080444" y="15087"/>
                    <a:pt x="3080444" y="33698"/>
                  </a:cubicBezTo>
                  <a:lnTo>
                    <a:pt x="3080444" y="419683"/>
                  </a:lnTo>
                  <a:cubicBezTo>
                    <a:pt x="3080444" y="438294"/>
                    <a:pt x="3065357" y="453381"/>
                    <a:pt x="3046746" y="453381"/>
                  </a:cubicBezTo>
                  <a:lnTo>
                    <a:pt x="33698" y="453381"/>
                  </a:lnTo>
                  <a:cubicBezTo>
                    <a:pt x="24761" y="453381"/>
                    <a:pt x="16190" y="449831"/>
                    <a:pt x="9870" y="443511"/>
                  </a:cubicBezTo>
                  <a:cubicBezTo>
                    <a:pt x="3550" y="437192"/>
                    <a:pt x="0" y="428620"/>
                    <a:pt x="0" y="419683"/>
                  </a:cubicBezTo>
                  <a:lnTo>
                    <a:pt x="0" y="33698"/>
                  </a:lnTo>
                  <a:cubicBezTo>
                    <a:pt x="0" y="15087"/>
                    <a:pt x="15087" y="0"/>
                    <a:pt x="33698" y="0"/>
                  </a:cubicBezTo>
                  <a:close/>
                </a:path>
              </a:pathLst>
            </a:custGeom>
            <a:solidFill>
              <a:srgbClr val="E2E9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3080444" cy="577206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 spc="-179">
                  <a:solidFill>
                    <a:srgbClr val="3235AD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사용자 간의 소통 증가 및 피드백 기반의 정보 업데이트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540101" y="6266499"/>
            <a:ext cx="8270785" cy="1217298"/>
            <a:chOff x="0" y="0"/>
            <a:chExt cx="3080444" cy="4533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080444" cy="453381"/>
            </a:xfrm>
            <a:custGeom>
              <a:avLst/>
              <a:gdLst/>
              <a:ahLst/>
              <a:cxnLst/>
              <a:rect l="l" t="t" r="r" b="b"/>
              <a:pathLst>
                <a:path w="3080444" h="453381">
                  <a:moveTo>
                    <a:pt x="33698" y="0"/>
                  </a:moveTo>
                  <a:lnTo>
                    <a:pt x="3046746" y="0"/>
                  </a:lnTo>
                  <a:cubicBezTo>
                    <a:pt x="3065357" y="0"/>
                    <a:pt x="3080444" y="15087"/>
                    <a:pt x="3080444" y="33698"/>
                  </a:cubicBezTo>
                  <a:lnTo>
                    <a:pt x="3080444" y="419683"/>
                  </a:lnTo>
                  <a:cubicBezTo>
                    <a:pt x="3080444" y="438294"/>
                    <a:pt x="3065357" y="453381"/>
                    <a:pt x="3046746" y="453381"/>
                  </a:cubicBezTo>
                  <a:lnTo>
                    <a:pt x="33698" y="453381"/>
                  </a:lnTo>
                  <a:cubicBezTo>
                    <a:pt x="24761" y="453381"/>
                    <a:pt x="16190" y="449831"/>
                    <a:pt x="9870" y="443511"/>
                  </a:cubicBezTo>
                  <a:cubicBezTo>
                    <a:pt x="3550" y="437192"/>
                    <a:pt x="0" y="428620"/>
                    <a:pt x="0" y="419683"/>
                  </a:cubicBezTo>
                  <a:lnTo>
                    <a:pt x="0" y="33698"/>
                  </a:lnTo>
                  <a:cubicBezTo>
                    <a:pt x="0" y="15087"/>
                    <a:pt x="15087" y="0"/>
                    <a:pt x="33698" y="0"/>
                  </a:cubicBezTo>
                  <a:close/>
                </a:path>
              </a:pathLst>
            </a:custGeom>
            <a:solidFill>
              <a:srgbClr val="E2E9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123825"/>
              <a:ext cx="3080444" cy="577206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 spc="-179">
                  <a:solidFill>
                    <a:srgbClr val="3235AD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다국어 지원 기능 추가 및 해외 암장 추가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540101" y="4915851"/>
            <a:ext cx="8270785" cy="1217298"/>
            <a:chOff x="0" y="0"/>
            <a:chExt cx="3080444" cy="45338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080444" cy="453381"/>
            </a:xfrm>
            <a:custGeom>
              <a:avLst/>
              <a:gdLst/>
              <a:ahLst/>
              <a:cxnLst/>
              <a:rect l="l" t="t" r="r" b="b"/>
              <a:pathLst>
                <a:path w="3080444" h="453381">
                  <a:moveTo>
                    <a:pt x="33698" y="0"/>
                  </a:moveTo>
                  <a:lnTo>
                    <a:pt x="3046746" y="0"/>
                  </a:lnTo>
                  <a:cubicBezTo>
                    <a:pt x="3065357" y="0"/>
                    <a:pt x="3080444" y="15087"/>
                    <a:pt x="3080444" y="33698"/>
                  </a:cubicBezTo>
                  <a:lnTo>
                    <a:pt x="3080444" y="419683"/>
                  </a:lnTo>
                  <a:cubicBezTo>
                    <a:pt x="3080444" y="438294"/>
                    <a:pt x="3065357" y="453381"/>
                    <a:pt x="3046746" y="453381"/>
                  </a:cubicBezTo>
                  <a:lnTo>
                    <a:pt x="33698" y="453381"/>
                  </a:lnTo>
                  <a:cubicBezTo>
                    <a:pt x="24761" y="453381"/>
                    <a:pt x="16190" y="449831"/>
                    <a:pt x="9870" y="443511"/>
                  </a:cubicBezTo>
                  <a:cubicBezTo>
                    <a:pt x="3550" y="437192"/>
                    <a:pt x="0" y="428620"/>
                    <a:pt x="0" y="419683"/>
                  </a:cubicBezTo>
                  <a:lnTo>
                    <a:pt x="0" y="33698"/>
                  </a:lnTo>
                  <a:cubicBezTo>
                    <a:pt x="0" y="15087"/>
                    <a:pt x="15087" y="0"/>
                    <a:pt x="33698" y="0"/>
                  </a:cubicBezTo>
                  <a:close/>
                </a:path>
              </a:pathLst>
            </a:custGeom>
            <a:solidFill>
              <a:srgbClr val="E2E9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23825"/>
              <a:ext cx="3080444" cy="577206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 spc="-179">
                  <a:solidFill>
                    <a:srgbClr val="3235AD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위치 기반 클라이밍장 탐색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40101" y="7616720"/>
            <a:ext cx="8270785" cy="1217298"/>
            <a:chOff x="0" y="0"/>
            <a:chExt cx="3080444" cy="45338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080444" cy="453381"/>
            </a:xfrm>
            <a:custGeom>
              <a:avLst/>
              <a:gdLst/>
              <a:ahLst/>
              <a:cxnLst/>
              <a:rect l="l" t="t" r="r" b="b"/>
              <a:pathLst>
                <a:path w="3080444" h="453381">
                  <a:moveTo>
                    <a:pt x="33698" y="0"/>
                  </a:moveTo>
                  <a:lnTo>
                    <a:pt x="3046746" y="0"/>
                  </a:lnTo>
                  <a:cubicBezTo>
                    <a:pt x="3065357" y="0"/>
                    <a:pt x="3080444" y="15087"/>
                    <a:pt x="3080444" y="33698"/>
                  </a:cubicBezTo>
                  <a:lnTo>
                    <a:pt x="3080444" y="419683"/>
                  </a:lnTo>
                  <a:cubicBezTo>
                    <a:pt x="3080444" y="438294"/>
                    <a:pt x="3065357" y="453381"/>
                    <a:pt x="3046746" y="453381"/>
                  </a:cubicBezTo>
                  <a:lnTo>
                    <a:pt x="33698" y="453381"/>
                  </a:lnTo>
                  <a:cubicBezTo>
                    <a:pt x="24761" y="453381"/>
                    <a:pt x="16190" y="449831"/>
                    <a:pt x="9870" y="443511"/>
                  </a:cubicBezTo>
                  <a:cubicBezTo>
                    <a:pt x="3550" y="437192"/>
                    <a:pt x="0" y="428620"/>
                    <a:pt x="0" y="419683"/>
                  </a:cubicBezTo>
                  <a:lnTo>
                    <a:pt x="0" y="33698"/>
                  </a:lnTo>
                  <a:cubicBezTo>
                    <a:pt x="0" y="15087"/>
                    <a:pt x="15087" y="0"/>
                    <a:pt x="33698" y="0"/>
                  </a:cubicBezTo>
                  <a:close/>
                </a:path>
              </a:pathLst>
            </a:custGeom>
            <a:solidFill>
              <a:srgbClr val="E2E9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123825"/>
              <a:ext cx="3080444" cy="577206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 spc="-179">
                  <a:solidFill>
                    <a:srgbClr val="3235AD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파트너사 정보 우선 게시 및 클라이밍 용품 판매 SHOP 오픈</a:t>
              </a:r>
            </a:p>
          </p:txBody>
        </p:sp>
      </p:grpSp>
      <p:sp>
        <p:nvSpPr>
          <p:cNvPr id="30" name="Freeform 30"/>
          <p:cNvSpPr/>
          <p:nvPr/>
        </p:nvSpPr>
        <p:spPr>
          <a:xfrm rot="5400000">
            <a:off x="7339745" y="3798994"/>
            <a:ext cx="702557" cy="702557"/>
          </a:xfrm>
          <a:custGeom>
            <a:avLst/>
            <a:gdLst/>
            <a:ahLst/>
            <a:cxnLst/>
            <a:rect l="l" t="t" r="r" b="b"/>
            <a:pathLst>
              <a:path w="702557" h="702557">
                <a:moveTo>
                  <a:pt x="0" y="0"/>
                </a:moveTo>
                <a:lnTo>
                  <a:pt x="702557" y="0"/>
                </a:lnTo>
                <a:lnTo>
                  <a:pt x="702557" y="702557"/>
                </a:lnTo>
                <a:lnTo>
                  <a:pt x="0" y="702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 rot="5400000">
            <a:off x="7339745" y="5150746"/>
            <a:ext cx="702557" cy="702557"/>
          </a:xfrm>
          <a:custGeom>
            <a:avLst/>
            <a:gdLst/>
            <a:ahLst/>
            <a:cxnLst/>
            <a:rect l="l" t="t" r="r" b="b"/>
            <a:pathLst>
              <a:path w="702557" h="702557">
                <a:moveTo>
                  <a:pt x="0" y="0"/>
                </a:moveTo>
                <a:lnTo>
                  <a:pt x="702557" y="0"/>
                </a:lnTo>
                <a:lnTo>
                  <a:pt x="702557" y="702557"/>
                </a:lnTo>
                <a:lnTo>
                  <a:pt x="0" y="702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2" name="Group 32"/>
          <p:cNvGrpSpPr/>
          <p:nvPr/>
        </p:nvGrpSpPr>
        <p:grpSpPr>
          <a:xfrm>
            <a:off x="1333138" y="6266072"/>
            <a:ext cx="5508808" cy="1217298"/>
            <a:chOff x="0" y="0"/>
            <a:chExt cx="2051749" cy="45338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051749" cy="453381"/>
            </a:xfrm>
            <a:custGeom>
              <a:avLst/>
              <a:gdLst/>
              <a:ahLst/>
              <a:cxnLst/>
              <a:rect l="l" t="t" r="r" b="b"/>
              <a:pathLst>
                <a:path w="2051749" h="453381">
                  <a:moveTo>
                    <a:pt x="50593" y="0"/>
                  </a:moveTo>
                  <a:lnTo>
                    <a:pt x="2001155" y="0"/>
                  </a:lnTo>
                  <a:cubicBezTo>
                    <a:pt x="2029097" y="0"/>
                    <a:pt x="2051749" y="22651"/>
                    <a:pt x="2051749" y="50593"/>
                  </a:cubicBezTo>
                  <a:lnTo>
                    <a:pt x="2051749" y="402788"/>
                  </a:lnTo>
                  <a:cubicBezTo>
                    <a:pt x="2051749" y="430730"/>
                    <a:pt x="2029097" y="453381"/>
                    <a:pt x="2001155" y="453381"/>
                  </a:cubicBezTo>
                  <a:lnTo>
                    <a:pt x="50593" y="453381"/>
                  </a:lnTo>
                  <a:cubicBezTo>
                    <a:pt x="22651" y="453381"/>
                    <a:pt x="0" y="430730"/>
                    <a:pt x="0" y="402788"/>
                  </a:cubicBezTo>
                  <a:lnTo>
                    <a:pt x="0" y="50593"/>
                  </a:lnTo>
                  <a:cubicBezTo>
                    <a:pt x="0" y="22651"/>
                    <a:pt x="22651" y="0"/>
                    <a:pt x="50593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8270BB"/>
              </a:solidFill>
              <a:prstDash val="solid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-123825"/>
              <a:ext cx="2051749" cy="577206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 spc="-179">
                  <a:solidFill>
                    <a:srgbClr val="3235AD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외국인 사용자 지원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33138" y="7616292"/>
            <a:ext cx="5508808" cy="1217298"/>
            <a:chOff x="0" y="0"/>
            <a:chExt cx="2051749" cy="45338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051749" cy="453381"/>
            </a:xfrm>
            <a:custGeom>
              <a:avLst/>
              <a:gdLst/>
              <a:ahLst/>
              <a:cxnLst/>
              <a:rect l="l" t="t" r="r" b="b"/>
              <a:pathLst>
                <a:path w="2051749" h="453381">
                  <a:moveTo>
                    <a:pt x="50593" y="0"/>
                  </a:moveTo>
                  <a:lnTo>
                    <a:pt x="2001155" y="0"/>
                  </a:lnTo>
                  <a:cubicBezTo>
                    <a:pt x="2029097" y="0"/>
                    <a:pt x="2051749" y="22651"/>
                    <a:pt x="2051749" y="50593"/>
                  </a:cubicBezTo>
                  <a:lnTo>
                    <a:pt x="2051749" y="402788"/>
                  </a:lnTo>
                  <a:cubicBezTo>
                    <a:pt x="2051749" y="430730"/>
                    <a:pt x="2029097" y="453381"/>
                    <a:pt x="2001155" y="453381"/>
                  </a:cubicBezTo>
                  <a:lnTo>
                    <a:pt x="50593" y="453381"/>
                  </a:lnTo>
                  <a:cubicBezTo>
                    <a:pt x="22651" y="453381"/>
                    <a:pt x="0" y="430730"/>
                    <a:pt x="0" y="402788"/>
                  </a:cubicBezTo>
                  <a:lnTo>
                    <a:pt x="0" y="50593"/>
                  </a:lnTo>
                  <a:cubicBezTo>
                    <a:pt x="0" y="22651"/>
                    <a:pt x="22651" y="0"/>
                    <a:pt x="50593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8270BB"/>
              </a:solidFill>
              <a:prstDash val="solid"/>
              <a:round/>
            </a:ln>
          </p:spPr>
        </p:sp>
        <p:sp>
          <p:nvSpPr>
            <p:cNvPr id="37" name="TextBox 37"/>
            <p:cNvSpPr txBox="1"/>
            <p:nvPr/>
          </p:nvSpPr>
          <p:spPr>
            <a:xfrm>
              <a:off x="0" y="-123825"/>
              <a:ext cx="2051749" cy="577206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4224"/>
                </a:lnSpc>
                <a:spcBef>
                  <a:spcPct val="0"/>
                </a:spcBef>
              </a:pPr>
              <a:r>
                <a:rPr lang="en-US" sz="2499" spc="-179">
                  <a:solidFill>
                    <a:srgbClr val="3235AD"/>
                  </a:solidFill>
                  <a:latin typeface="윤고딕 Bold"/>
                  <a:ea typeface="윤고딕 Bold"/>
                  <a:cs typeface="윤고딕 Bold"/>
                  <a:sym typeface="윤고딕 Bold"/>
                </a:rPr>
                <a:t>파트너십 확장</a:t>
              </a:r>
            </a:p>
          </p:txBody>
        </p:sp>
      </p:grpSp>
      <p:sp>
        <p:nvSpPr>
          <p:cNvPr id="38" name="Freeform 38"/>
          <p:cNvSpPr/>
          <p:nvPr/>
        </p:nvSpPr>
        <p:spPr>
          <a:xfrm rot="5400000">
            <a:off x="7339745" y="6497593"/>
            <a:ext cx="702557" cy="702557"/>
          </a:xfrm>
          <a:custGeom>
            <a:avLst/>
            <a:gdLst/>
            <a:ahLst/>
            <a:cxnLst/>
            <a:rect l="l" t="t" r="r" b="b"/>
            <a:pathLst>
              <a:path w="702557" h="702557">
                <a:moveTo>
                  <a:pt x="0" y="0"/>
                </a:moveTo>
                <a:lnTo>
                  <a:pt x="702557" y="0"/>
                </a:lnTo>
                <a:lnTo>
                  <a:pt x="702557" y="702558"/>
                </a:lnTo>
                <a:lnTo>
                  <a:pt x="0" y="7025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 rot="5400000">
            <a:off x="7339745" y="7844441"/>
            <a:ext cx="702557" cy="702557"/>
          </a:xfrm>
          <a:custGeom>
            <a:avLst/>
            <a:gdLst/>
            <a:ahLst/>
            <a:cxnLst/>
            <a:rect l="l" t="t" r="r" b="b"/>
            <a:pathLst>
              <a:path w="702557" h="702557">
                <a:moveTo>
                  <a:pt x="0" y="0"/>
                </a:moveTo>
                <a:lnTo>
                  <a:pt x="702557" y="0"/>
                </a:lnTo>
                <a:lnTo>
                  <a:pt x="702557" y="702557"/>
                </a:lnTo>
                <a:lnTo>
                  <a:pt x="0" y="702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0" name="Group 40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41" name="Freeform 41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42" name="TextBox 42"/>
          <p:cNvSpPr txBox="1"/>
          <p:nvPr/>
        </p:nvSpPr>
        <p:spPr>
          <a:xfrm>
            <a:off x="2001786" y="2531360"/>
            <a:ext cx="1605988" cy="64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91"/>
              </a:lnSpc>
              <a:spcBef>
                <a:spcPct val="0"/>
              </a:spcBef>
            </a:pPr>
            <a:r>
              <a:rPr lang="en-US" sz="3249" spc="-217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향후계획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511789" y="880784"/>
            <a:ext cx="3668812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프로젝트를 마치며</a:t>
            </a:r>
          </a:p>
        </p:txBody>
      </p:sp>
      <p:sp>
        <p:nvSpPr>
          <p:cNvPr id="44" name="Freeform 4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5401388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향후계획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3" name="Freeform 13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1217528" y="3870408"/>
            <a:ext cx="4347698" cy="4888758"/>
            <a:chOff x="0" y="0"/>
            <a:chExt cx="1619295" cy="18208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19295" cy="1820812"/>
            </a:xfrm>
            <a:custGeom>
              <a:avLst/>
              <a:gdLst/>
              <a:ahLst/>
              <a:cxnLst/>
              <a:rect l="l" t="t" r="r" b="b"/>
              <a:pathLst>
                <a:path w="1619295" h="1820812">
                  <a:moveTo>
                    <a:pt x="64105" y="0"/>
                  </a:moveTo>
                  <a:lnTo>
                    <a:pt x="1555190" y="0"/>
                  </a:lnTo>
                  <a:cubicBezTo>
                    <a:pt x="1590594" y="0"/>
                    <a:pt x="1619295" y="28701"/>
                    <a:pt x="1619295" y="64105"/>
                  </a:cubicBezTo>
                  <a:lnTo>
                    <a:pt x="1619295" y="1756707"/>
                  </a:lnTo>
                  <a:cubicBezTo>
                    <a:pt x="1619295" y="1792111"/>
                    <a:pt x="1590594" y="1820812"/>
                    <a:pt x="1555190" y="1820812"/>
                  </a:cubicBezTo>
                  <a:lnTo>
                    <a:pt x="64105" y="1820812"/>
                  </a:lnTo>
                  <a:cubicBezTo>
                    <a:pt x="28701" y="1820812"/>
                    <a:pt x="0" y="1792111"/>
                    <a:pt x="0" y="1756707"/>
                  </a:cubicBezTo>
                  <a:lnTo>
                    <a:pt x="0" y="64105"/>
                  </a:lnTo>
                  <a:cubicBezTo>
                    <a:pt x="0" y="28701"/>
                    <a:pt x="28701" y="0"/>
                    <a:pt x="64105" y="0"/>
                  </a:cubicBezTo>
                  <a:close/>
                </a:path>
              </a:pathLst>
            </a:custGeom>
            <a:solidFill>
              <a:srgbClr val="E2E9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619295" cy="1916062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002592" y="5762338"/>
            <a:ext cx="4777571" cy="95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0"/>
              </a:lnSpc>
              <a:spcBef>
                <a:spcPct val="0"/>
              </a:spcBef>
            </a:pPr>
            <a:r>
              <a:rPr lang="en-US" sz="5000" spc="-235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수익성 확보</a:t>
            </a:r>
          </a:p>
        </p:txBody>
      </p:sp>
      <p:grpSp>
        <p:nvGrpSpPr>
          <p:cNvPr id="19" name="Group 19"/>
          <p:cNvGrpSpPr/>
          <p:nvPr/>
        </p:nvGrpSpPr>
        <p:grpSpPr>
          <a:xfrm rot="-10800000">
            <a:off x="3293550" y="3870408"/>
            <a:ext cx="2933000" cy="1534288"/>
            <a:chOff x="0" y="0"/>
            <a:chExt cx="1092392" cy="57144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92392" cy="571444"/>
            </a:xfrm>
            <a:custGeom>
              <a:avLst/>
              <a:gdLst/>
              <a:ahLst/>
              <a:cxnLst/>
              <a:rect l="l" t="t" r="r" b="b"/>
              <a:pathLst>
                <a:path w="1092392" h="571444">
                  <a:moveTo>
                    <a:pt x="95025" y="0"/>
                  </a:moveTo>
                  <a:lnTo>
                    <a:pt x="997367" y="0"/>
                  </a:lnTo>
                  <a:cubicBezTo>
                    <a:pt x="1022569" y="0"/>
                    <a:pt x="1046739" y="10012"/>
                    <a:pt x="1064560" y="27832"/>
                  </a:cubicBezTo>
                  <a:cubicBezTo>
                    <a:pt x="1082380" y="45653"/>
                    <a:pt x="1092392" y="69823"/>
                    <a:pt x="1092392" y="95025"/>
                  </a:cubicBezTo>
                  <a:lnTo>
                    <a:pt x="1092392" y="476418"/>
                  </a:lnTo>
                  <a:cubicBezTo>
                    <a:pt x="1092392" y="501621"/>
                    <a:pt x="1082380" y="525791"/>
                    <a:pt x="1064560" y="543611"/>
                  </a:cubicBezTo>
                  <a:cubicBezTo>
                    <a:pt x="1046739" y="561432"/>
                    <a:pt x="1022569" y="571444"/>
                    <a:pt x="997367" y="571444"/>
                  </a:cubicBezTo>
                  <a:lnTo>
                    <a:pt x="95025" y="571444"/>
                  </a:lnTo>
                  <a:cubicBezTo>
                    <a:pt x="69823" y="571444"/>
                    <a:pt x="45653" y="561432"/>
                    <a:pt x="27832" y="543611"/>
                  </a:cubicBezTo>
                  <a:cubicBezTo>
                    <a:pt x="10012" y="525791"/>
                    <a:pt x="0" y="501621"/>
                    <a:pt x="0" y="476418"/>
                  </a:cubicBezTo>
                  <a:lnTo>
                    <a:pt x="0" y="95025"/>
                  </a:lnTo>
                  <a:cubicBezTo>
                    <a:pt x="0" y="69823"/>
                    <a:pt x="10012" y="45653"/>
                    <a:pt x="27832" y="27832"/>
                  </a:cubicBezTo>
                  <a:cubicBezTo>
                    <a:pt x="45653" y="10012"/>
                    <a:pt x="69823" y="0"/>
                    <a:pt x="95025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092392" cy="666694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611301" y="4356201"/>
            <a:ext cx="2297499" cy="54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2799" spc="-131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하단 배너 광고</a:t>
            </a:r>
          </a:p>
        </p:txBody>
      </p:sp>
      <p:grpSp>
        <p:nvGrpSpPr>
          <p:cNvPr id="23" name="Group 23"/>
          <p:cNvGrpSpPr/>
          <p:nvPr/>
        </p:nvGrpSpPr>
        <p:grpSpPr>
          <a:xfrm rot="-10800000">
            <a:off x="3293550" y="5581447"/>
            <a:ext cx="2933000" cy="1534288"/>
            <a:chOff x="0" y="0"/>
            <a:chExt cx="1092392" cy="57144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92392" cy="571444"/>
            </a:xfrm>
            <a:custGeom>
              <a:avLst/>
              <a:gdLst/>
              <a:ahLst/>
              <a:cxnLst/>
              <a:rect l="l" t="t" r="r" b="b"/>
              <a:pathLst>
                <a:path w="1092392" h="571444">
                  <a:moveTo>
                    <a:pt x="95025" y="0"/>
                  </a:moveTo>
                  <a:lnTo>
                    <a:pt x="997367" y="0"/>
                  </a:lnTo>
                  <a:cubicBezTo>
                    <a:pt x="1022569" y="0"/>
                    <a:pt x="1046739" y="10012"/>
                    <a:pt x="1064560" y="27832"/>
                  </a:cubicBezTo>
                  <a:cubicBezTo>
                    <a:pt x="1082380" y="45653"/>
                    <a:pt x="1092392" y="69823"/>
                    <a:pt x="1092392" y="95025"/>
                  </a:cubicBezTo>
                  <a:lnTo>
                    <a:pt x="1092392" y="476418"/>
                  </a:lnTo>
                  <a:cubicBezTo>
                    <a:pt x="1092392" y="501621"/>
                    <a:pt x="1082380" y="525791"/>
                    <a:pt x="1064560" y="543611"/>
                  </a:cubicBezTo>
                  <a:cubicBezTo>
                    <a:pt x="1046739" y="561432"/>
                    <a:pt x="1022569" y="571444"/>
                    <a:pt x="997367" y="571444"/>
                  </a:cubicBezTo>
                  <a:lnTo>
                    <a:pt x="95025" y="571444"/>
                  </a:lnTo>
                  <a:cubicBezTo>
                    <a:pt x="69823" y="571444"/>
                    <a:pt x="45653" y="561432"/>
                    <a:pt x="27832" y="543611"/>
                  </a:cubicBezTo>
                  <a:cubicBezTo>
                    <a:pt x="10012" y="525791"/>
                    <a:pt x="0" y="501621"/>
                    <a:pt x="0" y="476418"/>
                  </a:cubicBezTo>
                  <a:lnTo>
                    <a:pt x="0" y="95025"/>
                  </a:lnTo>
                  <a:cubicBezTo>
                    <a:pt x="0" y="69823"/>
                    <a:pt x="10012" y="45653"/>
                    <a:pt x="27832" y="27832"/>
                  </a:cubicBezTo>
                  <a:cubicBezTo>
                    <a:pt x="45653" y="10012"/>
                    <a:pt x="69823" y="0"/>
                    <a:pt x="95025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1092392" cy="666694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794970" y="6029059"/>
            <a:ext cx="1930160" cy="54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2799" spc="-131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판매 수수료</a:t>
            </a:r>
          </a:p>
        </p:txBody>
      </p:sp>
      <p:grpSp>
        <p:nvGrpSpPr>
          <p:cNvPr id="27" name="Group 27"/>
          <p:cNvGrpSpPr/>
          <p:nvPr/>
        </p:nvGrpSpPr>
        <p:grpSpPr>
          <a:xfrm rot="-10800000">
            <a:off x="3293550" y="7296710"/>
            <a:ext cx="2933000" cy="1534288"/>
            <a:chOff x="0" y="0"/>
            <a:chExt cx="1092392" cy="5714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92392" cy="571444"/>
            </a:xfrm>
            <a:custGeom>
              <a:avLst/>
              <a:gdLst/>
              <a:ahLst/>
              <a:cxnLst/>
              <a:rect l="l" t="t" r="r" b="b"/>
              <a:pathLst>
                <a:path w="1092392" h="571444">
                  <a:moveTo>
                    <a:pt x="95025" y="0"/>
                  </a:moveTo>
                  <a:lnTo>
                    <a:pt x="997367" y="0"/>
                  </a:lnTo>
                  <a:cubicBezTo>
                    <a:pt x="1022569" y="0"/>
                    <a:pt x="1046739" y="10012"/>
                    <a:pt x="1064560" y="27832"/>
                  </a:cubicBezTo>
                  <a:cubicBezTo>
                    <a:pt x="1082380" y="45653"/>
                    <a:pt x="1092392" y="69823"/>
                    <a:pt x="1092392" y="95025"/>
                  </a:cubicBezTo>
                  <a:lnTo>
                    <a:pt x="1092392" y="476418"/>
                  </a:lnTo>
                  <a:cubicBezTo>
                    <a:pt x="1092392" y="501621"/>
                    <a:pt x="1082380" y="525791"/>
                    <a:pt x="1064560" y="543611"/>
                  </a:cubicBezTo>
                  <a:cubicBezTo>
                    <a:pt x="1046739" y="561432"/>
                    <a:pt x="1022569" y="571444"/>
                    <a:pt x="997367" y="571444"/>
                  </a:cubicBezTo>
                  <a:lnTo>
                    <a:pt x="95025" y="571444"/>
                  </a:lnTo>
                  <a:cubicBezTo>
                    <a:pt x="69823" y="571444"/>
                    <a:pt x="45653" y="561432"/>
                    <a:pt x="27832" y="543611"/>
                  </a:cubicBezTo>
                  <a:cubicBezTo>
                    <a:pt x="10012" y="525791"/>
                    <a:pt x="0" y="501621"/>
                    <a:pt x="0" y="476418"/>
                  </a:cubicBezTo>
                  <a:lnTo>
                    <a:pt x="0" y="95025"/>
                  </a:lnTo>
                  <a:cubicBezTo>
                    <a:pt x="0" y="69823"/>
                    <a:pt x="10012" y="45653"/>
                    <a:pt x="27832" y="27832"/>
                  </a:cubicBezTo>
                  <a:cubicBezTo>
                    <a:pt x="45653" y="10012"/>
                    <a:pt x="69823" y="0"/>
                    <a:pt x="95025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1092392" cy="666694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770688" y="7744321"/>
            <a:ext cx="1978725" cy="543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2799" spc="-131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홍보 수수료</a:t>
            </a:r>
          </a:p>
        </p:txBody>
      </p:sp>
      <p:sp>
        <p:nvSpPr>
          <p:cNvPr id="31" name="Freeform 31"/>
          <p:cNvSpPr/>
          <p:nvPr/>
        </p:nvSpPr>
        <p:spPr>
          <a:xfrm rot="5400000">
            <a:off x="7968627" y="5561874"/>
            <a:ext cx="1505827" cy="1505827"/>
          </a:xfrm>
          <a:custGeom>
            <a:avLst/>
            <a:gdLst/>
            <a:ahLst/>
            <a:cxnLst/>
            <a:rect l="l" t="t" r="r" b="b"/>
            <a:pathLst>
              <a:path w="1505827" h="1505827">
                <a:moveTo>
                  <a:pt x="0" y="0"/>
                </a:moveTo>
                <a:lnTo>
                  <a:pt x="1505826" y="0"/>
                </a:lnTo>
                <a:lnTo>
                  <a:pt x="1505826" y="1505827"/>
                </a:lnTo>
                <a:lnTo>
                  <a:pt x="0" y="15058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TextBox 32"/>
          <p:cNvSpPr txBox="1"/>
          <p:nvPr/>
        </p:nvSpPr>
        <p:spPr>
          <a:xfrm>
            <a:off x="1511789" y="880784"/>
            <a:ext cx="3668812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프로젝트를 마치며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401388" y="1056354"/>
            <a:ext cx="1194792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향후계획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01786" y="2531360"/>
            <a:ext cx="1605988" cy="64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91"/>
              </a:lnSpc>
              <a:spcBef>
                <a:spcPct val="0"/>
              </a:spcBef>
            </a:pPr>
            <a:r>
              <a:rPr lang="en-US" sz="3249" spc="-217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향후계획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758879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 flipV="1">
            <a:off x="379916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1137843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6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6" y="0"/>
                </a:lnTo>
                <a:lnTo>
                  <a:pt x="3808686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15168066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4144770" y="2759041"/>
            <a:ext cx="9998460" cy="4230257"/>
            <a:chOff x="0" y="0"/>
            <a:chExt cx="8699071" cy="36804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99071" cy="3680498"/>
            </a:xfrm>
            <a:custGeom>
              <a:avLst/>
              <a:gdLst/>
              <a:ahLst/>
              <a:cxnLst/>
              <a:rect l="l" t="t" r="r" b="b"/>
              <a:pathLst>
                <a:path w="8699071" h="3680498">
                  <a:moveTo>
                    <a:pt x="38716" y="0"/>
                  </a:moveTo>
                  <a:lnTo>
                    <a:pt x="8660356" y="0"/>
                  </a:lnTo>
                  <a:cubicBezTo>
                    <a:pt x="8681738" y="0"/>
                    <a:pt x="8699071" y="17334"/>
                    <a:pt x="8699071" y="38716"/>
                  </a:cubicBezTo>
                  <a:lnTo>
                    <a:pt x="8699071" y="3641782"/>
                  </a:lnTo>
                  <a:cubicBezTo>
                    <a:pt x="8699071" y="3663164"/>
                    <a:pt x="8681738" y="3680498"/>
                    <a:pt x="8660356" y="3680498"/>
                  </a:cubicBezTo>
                  <a:lnTo>
                    <a:pt x="38716" y="3680498"/>
                  </a:lnTo>
                  <a:cubicBezTo>
                    <a:pt x="17334" y="3680498"/>
                    <a:pt x="0" y="3663164"/>
                    <a:pt x="0" y="3641782"/>
                  </a:cubicBezTo>
                  <a:lnTo>
                    <a:pt x="0" y="38716"/>
                  </a:lnTo>
                  <a:cubicBezTo>
                    <a:pt x="0" y="17334"/>
                    <a:pt x="17334" y="0"/>
                    <a:pt x="3871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8699071" cy="3556673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471731" y="3678239"/>
            <a:ext cx="5344538" cy="222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00"/>
              </a:lnSpc>
            </a:pPr>
            <a:r>
              <a:rPr lang="en-US" sz="10000" b="1" spc="-720">
                <a:solidFill>
                  <a:srgbClr val="3235AD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Q &amp; A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605302" y="2987125"/>
            <a:ext cx="3712331" cy="3774089"/>
          </a:xfrm>
          <a:custGeom>
            <a:avLst/>
            <a:gdLst/>
            <a:ahLst/>
            <a:cxnLst/>
            <a:rect l="l" t="t" r="r" b="b"/>
            <a:pathLst>
              <a:path w="3712331" h="3774089">
                <a:moveTo>
                  <a:pt x="0" y="0"/>
                </a:moveTo>
                <a:lnTo>
                  <a:pt x="3712331" y="0"/>
                </a:lnTo>
                <a:lnTo>
                  <a:pt x="3712331" y="3774089"/>
                </a:lnTo>
                <a:lnTo>
                  <a:pt x="0" y="3774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758879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 flipV="1">
            <a:off x="379916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1137843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6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6" y="0"/>
                </a:lnTo>
                <a:lnTo>
                  <a:pt x="3808686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15168066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4144770" y="2759041"/>
            <a:ext cx="9998460" cy="4230257"/>
            <a:chOff x="0" y="0"/>
            <a:chExt cx="8699071" cy="36804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99071" cy="3680498"/>
            </a:xfrm>
            <a:custGeom>
              <a:avLst/>
              <a:gdLst/>
              <a:ahLst/>
              <a:cxnLst/>
              <a:rect l="l" t="t" r="r" b="b"/>
              <a:pathLst>
                <a:path w="8699071" h="3680498">
                  <a:moveTo>
                    <a:pt x="38716" y="0"/>
                  </a:moveTo>
                  <a:lnTo>
                    <a:pt x="8660356" y="0"/>
                  </a:lnTo>
                  <a:cubicBezTo>
                    <a:pt x="8681738" y="0"/>
                    <a:pt x="8699071" y="17334"/>
                    <a:pt x="8699071" y="38716"/>
                  </a:cubicBezTo>
                  <a:lnTo>
                    <a:pt x="8699071" y="3641782"/>
                  </a:lnTo>
                  <a:cubicBezTo>
                    <a:pt x="8699071" y="3663164"/>
                    <a:pt x="8681738" y="3680498"/>
                    <a:pt x="8660356" y="3680498"/>
                  </a:cubicBezTo>
                  <a:lnTo>
                    <a:pt x="38716" y="3680498"/>
                  </a:lnTo>
                  <a:cubicBezTo>
                    <a:pt x="17334" y="3680498"/>
                    <a:pt x="0" y="3663164"/>
                    <a:pt x="0" y="3641782"/>
                  </a:cubicBezTo>
                  <a:lnTo>
                    <a:pt x="0" y="38716"/>
                  </a:lnTo>
                  <a:cubicBezTo>
                    <a:pt x="0" y="17334"/>
                    <a:pt x="17334" y="0"/>
                    <a:pt x="3871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8699071" cy="3556673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087617" y="3687762"/>
            <a:ext cx="6112766" cy="221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99"/>
              </a:lnSpc>
            </a:pPr>
            <a:r>
              <a:rPr lang="en-US" sz="9999" b="1" spc="-719">
                <a:solidFill>
                  <a:srgbClr val="3235AD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감사합니다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605302" y="2987125"/>
            <a:ext cx="3712331" cy="3774089"/>
          </a:xfrm>
          <a:custGeom>
            <a:avLst/>
            <a:gdLst/>
            <a:ahLst/>
            <a:cxnLst/>
            <a:rect l="l" t="t" r="r" b="b"/>
            <a:pathLst>
              <a:path w="3712331" h="3774089">
                <a:moveTo>
                  <a:pt x="0" y="0"/>
                </a:moveTo>
                <a:lnTo>
                  <a:pt x="3712331" y="0"/>
                </a:lnTo>
                <a:lnTo>
                  <a:pt x="3712331" y="3774089"/>
                </a:lnTo>
                <a:lnTo>
                  <a:pt x="0" y="3774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670184" y="5067968"/>
            <a:ext cx="3650820" cy="2582125"/>
          </a:xfrm>
          <a:custGeom>
            <a:avLst/>
            <a:gdLst/>
            <a:ahLst/>
            <a:cxnLst/>
            <a:rect l="l" t="t" r="r" b="b"/>
            <a:pathLst>
              <a:path w="3650820" h="2582125">
                <a:moveTo>
                  <a:pt x="0" y="0"/>
                </a:moveTo>
                <a:lnTo>
                  <a:pt x="3650820" y="0"/>
                </a:lnTo>
                <a:lnTo>
                  <a:pt x="3650820" y="2582126"/>
                </a:lnTo>
                <a:lnTo>
                  <a:pt x="0" y="258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2896721">
            <a:off x="14988809" y="3879948"/>
            <a:ext cx="1971829" cy="1373110"/>
          </a:xfrm>
          <a:custGeom>
            <a:avLst/>
            <a:gdLst/>
            <a:ahLst/>
            <a:cxnLst/>
            <a:rect l="l" t="t" r="r" b="b"/>
            <a:pathLst>
              <a:path w="1971829" h="1373110">
                <a:moveTo>
                  <a:pt x="0" y="0"/>
                </a:moveTo>
                <a:lnTo>
                  <a:pt x="1971829" y="0"/>
                </a:lnTo>
                <a:lnTo>
                  <a:pt x="1971829" y="1373109"/>
                </a:lnTo>
                <a:lnTo>
                  <a:pt x="0" y="137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648209">
            <a:off x="14907393" y="7057610"/>
            <a:ext cx="1107405" cy="1184967"/>
          </a:xfrm>
          <a:custGeom>
            <a:avLst/>
            <a:gdLst/>
            <a:ahLst/>
            <a:cxnLst/>
            <a:rect l="l" t="t" r="r" b="b"/>
            <a:pathLst>
              <a:path w="1107405" h="1184967">
                <a:moveTo>
                  <a:pt x="0" y="0"/>
                </a:moveTo>
                <a:lnTo>
                  <a:pt x="1107405" y="0"/>
                </a:lnTo>
                <a:lnTo>
                  <a:pt x="1107405" y="1184967"/>
                </a:lnTo>
                <a:lnTo>
                  <a:pt x="0" y="11849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041370" y="5759288"/>
            <a:ext cx="1257629" cy="1205038"/>
          </a:xfrm>
          <a:custGeom>
            <a:avLst/>
            <a:gdLst/>
            <a:ahLst/>
            <a:cxnLst/>
            <a:rect l="l" t="t" r="r" b="b"/>
            <a:pathLst>
              <a:path w="1257629" h="1205038">
                <a:moveTo>
                  <a:pt x="0" y="0"/>
                </a:moveTo>
                <a:lnTo>
                  <a:pt x="1257629" y="0"/>
                </a:lnTo>
                <a:lnTo>
                  <a:pt x="1257629" y="1205037"/>
                </a:lnTo>
                <a:lnTo>
                  <a:pt x="0" y="1205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AutoShape 16"/>
          <p:cNvSpPr/>
          <p:nvPr/>
        </p:nvSpPr>
        <p:spPr>
          <a:xfrm>
            <a:off x="1511789" y="8904697"/>
            <a:ext cx="9376200" cy="0"/>
          </a:xfrm>
          <a:prstGeom prst="line">
            <a:avLst/>
          </a:prstGeom>
          <a:ln w="57150" cap="rnd">
            <a:solidFill>
              <a:srgbClr val="9381C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7" name="Group 17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8" name="Freeform 18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11789" y="3797535"/>
            <a:ext cx="9641968" cy="4421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5"/>
              </a:lnSpc>
            </a:pPr>
            <a:r>
              <a:rPr lang="en-US" sz="2565" spc="-184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</a:t>
            </a:r>
            <a:r>
              <a:rPr lang="en-US" sz="2565" spc="-184">
                <a:solidFill>
                  <a:srgbClr val="8270B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1. 클라이밍 인구의 증가: </a:t>
            </a:r>
            <a:r>
              <a:rPr lang="en-US" sz="2565" spc="-184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최근 몇 년간 실내 암벽 등반과 스포츠 클라이밍에 대한 관심이 크게 증가하며 관련 인구도 늘어나고 있음.</a:t>
            </a:r>
          </a:p>
          <a:p>
            <a:pPr algn="l">
              <a:lnSpc>
                <a:spcPts val="4335"/>
              </a:lnSpc>
            </a:pPr>
            <a:endParaRPr lang="en-US" sz="2565" spc="-184">
              <a:solidFill>
                <a:srgbClr val="3235AD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4335"/>
              </a:lnSpc>
            </a:pPr>
            <a:r>
              <a:rPr lang="en-US" sz="2565" spc="-184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</a:t>
            </a:r>
            <a:r>
              <a:rPr lang="en-US" sz="2565" spc="-184">
                <a:solidFill>
                  <a:srgbClr val="8270B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2. 정보의 분산: </a:t>
            </a:r>
            <a:r>
              <a:rPr lang="en-US" sz="2565" spc="-184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국내 클라이밍장 정보가 다양한 블로그, 커뮤니티, 소셜 미디어에 분산되어 있어 접근성이 낮음.</a:t>
            </a:r>
          </a:p>
          <a:p>
            <a:pPr algn="l">
              <a:lnSpc>
                <a:spcPts val="4335"/>
              </a:lnSpc>
            </a:pPr>
            <a:endParaRPr lang="en-US" sz="2565" spc="-184">
              <a:solidFill>
                <a:srgbClr val="3235AD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l">
              <a:lnSpc>
                <a:spcPts val="4335"/>
              </a:lnSpc>
            </a:pPr>
            <a:r>
              <a:rPr lang="en-US" sz="2565" spc="-184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   </a:t>
            </a:r>
            <a:r>
              <a:rPr lang="en-US" sz="2565" spc="-184">
                <a:solidFill>
                  <a:srgbClr val="8270B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3. 효율적인 정보 제공의 필요성: </a:t>
            </a:r>
            <a:r>
              <a:rPr lang="en-US" sz="2565" spc="-184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초보자와 숙련자 모두에게 체계적이고 신뢰할 수 있는 정보를 제공할 플랫폼의 필요성 대두.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84011" y="2536070"/>
            <a:ext cx="2891631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 배경</a:t>
            </a:r>
          </a:p>
        </p:txBody>
      </p:sp>
      <p:sp>
        <p:nvSpPr>
          <p:cNvPr id="22" name="Freeform 22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563552" y="1056354"/>
            <a:ext cx="1456247" cy="44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개발동기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1237888" y="3824385"/>
            <a:ext cx="5051899" cy="2461945"/>
            <a:chOff x="0" y="0"/>
            <a:chExt cx="1881573" cy="9169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881573" cy="916948"/>
            </a:xfrm>
            <a:custGeom>
              <a:avLst/>
              <a:gdLst/>
              <a:ahLst/>
              <a:cxnLst/>
              <a:rect l="l" t="t" r="r" b="b"/>
              <a:pathLst>
                <a:path w="1881573" h="916948">
                  <a:moveTo>
                    <a:pt x="55169" y="0"/>
                  </a:moveTo>
                  <a:lnTo>
                    <a:pt x="1826404" y="0"/>
                  </a:lnTo>
                  <a:cubicBezTo>
                    <a:pt x="1841036" y="0"/>
                    <a:pt x="1855068" y="5812"/>
                    <a:pt x="1865415" y="16159"/>
                  </a:cubicBezTo>
                  <a:cubicBezTo>
                    <a:pt x="1875761" y="26505"/>
                    <a:pt x="1881573" y="40537"/>
                    <a:pt x="1881573" y="55169"/>
                  </a:cubicBezTo>
                  <a:lnTo>
                    <a:pt x="1881573" y="861779"/>
                  </a:lnTo>
                  <a:cubicBezTo>
                    <a:pt x="1881573" y="892248"/>
                    <a:pt x="1856873" y="916948"/>
                    <a:pt x="1826404" y="916948"/>
                  </a:cubicBezTo>
                  <a:lnTo>
                    <a:pt x="55169" y="916948"/>
                  </a:lnTo>
                  <a:cubicBezTo>
                    <a:pt x="40537" y="916948"/>
                    <a:pt x="26505" y="911136"/>
                    <a:pt x="16159" y="900790"/>
                  </a:cubicBezTo>
                  <a:cubicBezTo>
                    <a:pt x="5812" y="890444"/>
                    <a:pt x="0" y="876411"/>
                    <a:pt x="0" y="861779"/>
                  </a:cubicBezTo>
                  <a:lnTo>
                    <a:pt x="0" y="55169"/>
                  </a:lnTo>
                  <a:cubicBezTo>
                    <a:pt x="0" y="40537"/>
                    <a:pt x="5812" y="26505"/>
                    <a:pt x="16159" y="16159"/>
                  </a:cubicBezTo>
                  <a:cubicBezTo>
                    <a:pt x="26505" y="5812"/>
                    <a:pt x="40537" y="0"/>
                    <a:pt x="55169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9381C7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881573" cy="1012198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10800000">
            <a:off x="6571130" y="3824385"/>
            <a:ext cx="5051899" cy="2461945"/>
            <a:chOff x="0" y="0"/>
            <a:chExt cx="1881573" cy="9169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81573" cy="916948"/>
            </a:xfrm>
            <a:custGeom>
              <a:avLst/>
              <a:gdLst/>
              <a:ahLst/>
              <a:cxnLst/>
              <a:rect l="l" t="t" r="r" b="b"/>
              <a:pathLst>
                <a:path w="1881573" h="916948">
                  <a:moveTo>
                    <a:pt x="55169" y="0"/>
                  </a:moveTo>
                  <a:lnTo>
                    <a:pt x="1826404" y="0"/>
                  </a:lnTo>
                  <a:cubicBezTo>
                    <a:pt x="1841036" y="0"/>
                    <a:pt x="1855068" y="5812"/>
                    <a:pt x="1865415" y="16159"/>
                  </a:cubicBezTo>
                  <a:cubicBezTo>
                    <a:pt x="1875761" y="26505"/>
                    <a:pt x="1881573" y="40537"/>
                    <a:pt x="1881573" y="55169"/>
                  </a:cubicBezTo>
                  <a:lnTo>
                    <a:pt x="1881573" y="861779"/>
                  </a:lnTo>
                  <a:cubicBezTo>
                    <a:pt x="1881573" y="892248"/>
                    <a:pt x="1856873" y="916948"/>
                    <a:pt x="1826404" y="916948"/>
                  </a:cubicBezTo>
                  <a:lnTo>
                    <a:pt x="55169" y="916948"/>
                  </a:lnTo>
                  <a:cubicBezTo>
                    <a:pt x="40537" y="916948"/>
                    <a:pt x="26505" y="911136"/>
                    <a:pt x="16159" y="900790"/>
                  </a:cubicBezTo>
                  <a:cubicBezTo>
                    <a:pt x="5812" y="890444"/>
                    <a:pt x="0" y="876411"/>
                    <a:pt x="0" y="861779"/>
                  </a:cubicBezTo>
                  <a:lnTo>
                    <a:pt x="0" y="55169"/>
                  </a:lnTo>
                  <a:cubicBezTo>
                    <a:pt x="0" y="40537"/>
                    <a:pt x="5812" y="26505"/>
                    <a:pt x="16159" y="16159"/>
                  </a:cubicBezTo>
                  <a:cubicBezTo>
                    <a:pt x="26505" y="5812"/>
                    <a:pt x="40537" y="0"/>
                    <a:pt x="55169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9381C7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881573" cy="1012198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0800000">
            <a:off x="3541138" y="6683747"/>
            <a:ext cx="11111882" cy="1996929"/>
            <a:chOff x="0" y="0"/>
            <a:chExt cx="4138607" cy="7437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138607" cy="743754"/>
            </a:xfrm>
            <a:custGeom>
              <a:avLst/>
              <a:gdLst/>
              <a:ahLst/>
              <a:cxnLst/>
              <a:rect l="l" t="t" r="r" b="b"/>
              <a:pathLst>
                <a:path w="4138607" h="743754">
                  <a:moveTo>
                    <a:pt x="29959" y="0"/>
                  </a:moveTo>
                  <a:lnTo>
                    <a:pt x="4108648" y="0"/>
                  </a:lnTo>
                  <a:cubicBezTo>
                    <a:pt x="4125194" y="0"/>
                    <a:pt x="4138607" y="13413"/>
                    <a:pt x="4138607" y="29959"/>
                  </a:cubicBezTo>
                  <a:lnTo>
                    <a:pt x="4138607" y="713795"/>
                  </a:lnTo>
                  <a:cubicBezTo>
                    <a:pt x="4138607" y="730340"/>
                    <a:pt x="4125194" y="743754"/>
                    <a:pt x="4108648" y="743754"/>
                  </a:cubicBezTo>
                  <a:lnTo>
                    <a:pt x="29959" y="743754"/>
                  </a:lnTo>
                  <a:cubicBezTo>
                    <a:pt x="22013" y="743754"/>
                    <a:pt x="14393" y="740597"/>
                    <a:pt x="8775" y="734979"/>
                  </a:cubicBezTo>
                  <a:cubicBezTo>
                    <a:pt x="3156" y="729360"/>
                    <a:pt x="0" y="721740"/>
                    <a:pt x="0" y="713795"/>
                  </a:cubicBezTo>
                  <a:lnTo>
                    <a:pt x="0" y="29959"/>
                  </a:lnTo>
                  <a:cubicBezTo>
                    <a:pt x="0" y="13413"/>
                    <a:pt x="13413" y="0"/>
                    <a:pt x="29959" y="0"/>
                  </a:cubicBezTo>
                  <a:close/>
                </a:path>
              </a:pathLst>
            </a:custGeom>
            <a:solidFill>
              <a:srgbClr val="E2E9FF"/>
            </a:solidFill>
            <a:ln w="19050" cap="rnd">
              <a:solidFill>
                <a:srgbClr val="9381C7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4138607" cy="839004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702764" y="4276562"/>
            <a:ext cx="4030166" cy="148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499" spc="-117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클라이밍장 대관 행사나 암벽 세팅 일정으로 인해 이용을 못하는 경우 발생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81996" y="4276562"/>
            <a:ext cx="403016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499" spc="-117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새로 생긴 암장을 알기 어려움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068985" y="7296181"/>
            <a:ext cx="10150029" cy="57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530"/>
              </a:lnSpc>
              <a:spcBef>
                <a:spcPct val="0"/>
              </a:spcBef>
            </a:pPr>
            <a:r>
              <a:rPr lang="en-US" sz="3000" spc="-141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국내 클라이밍장 정보를 모아둔 웹사이트 제작</a:t>
            </a:r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11904371" y="3824385"/>
            <a:ext cx="5051899" cy="2461945"/>
            <a:chOff x="0" y="0"/>
            <a:chExt cx="1881573" cy="91694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881573" cy="916948"/>
            </a:xfrm>
            <a:custGeom>
              <a:avLst/>
              <a:gdLst/>
              <a:ahLst/>
              <a:cxnLst/>
              <a:rect l="l" t="t" r="r" b="b"/>
              <a:pathLst>
                <a:path w="1881573" h="916948">
                  <a:moveTo>
                    <a:pt x="55169" y="0"/>
                  </a:moveTo>
                  <a:lnTo>
                    <a:pt x="1826404" y="0"/>
                  </a:lnTo>
                  <a:cubicBezTo>
                    <a:pt x="1841036" y="0"/>
                    <a:pt x="1855068" y="5812"/>
                    <a:pt x="1865415" y="16159"/>
                  </a:cubicBezTo>
                  <a:cubicBezTo>
                    <a:pt x="1875761" y="26505"/>
                    <a:pt x="1881573" y="40537"/>
                    <a:pt x="1881573" y="55169"/>
                  </a:cubicBezTo>
                  <a:lnTo>
                    <a:pt x="1881573" y="861779"/>
                  </a:lnTo>
                  <a:cubicBezTo>
                    <a:pt x="1881573" y="892248"/>
                    <a:pt x="1856873" y="916948"/>
                    <a:pt x="1826404" y="916948"/>
                  </a:cubicBezTo>
                  <a:lnTo>
                    <a:pt x="55169" y="916948"/>
                  </a:lnTo>
                  <a:cubicBezTo>
                    <a:pt x="40537" y="916948"/>
                    <a:pt x="26505" y="911136"/>
                    <a:pt x="16159" y="900790"/>
                  </a:cubicBezTo>
                  <a:cubicBezTo>
                    <a:pt x="5812" y="890444"/>
                    <a:pt x="0" y="876411"/>
                    <a:pt x="0" y="861779"/>
                  </a:cubicBezTo>
                  <a:lnTo>
                    <a:pt x="0" y="55169"/>
                  </a:lnTo>
                  <a:cubicBezTo>
                    <a:pt x="0" y="40537"/>
                    <a:pt x="5812" y="26505"/>
                    <a:pt x="16159" y="16159"/>
                  </a:cubicBezTo>
                  <a:cubicBezTo>
                    <a:pt x="26505" y="5812"/>
                    <a:pt x="40537" y="0"/>
                    <a:pt x="55169" y="0"/>
                  </a:cubicBezTo>
                  <a:close/>
                </a:path>
              </a:pathLst>
            </a:custGeom>
            <a:solidFill>
              <a:srgbClr val="FEF7E7"/>
            </a:solidFill>
            <a:ln w="19050" cap="rnd">
              <a:solidFill>
                <a:srgbClr val="9381C7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881573" cy="1012198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461228" y="4276562"/>
            <a:ext cx="4030166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4"/>
              </a:lnSpc>
            </a:pPr>
            <a:r>
              <a:rPr lang="en-US" sz="2499" spc="-117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암장마다 어떤 이벤트를 진행하는 지 알기 어려움</a:t>
            </a:r>
          </a:p>
        </p:txBody>
      </p:sp>
      <p:sp>
        <p:nvSpPr>
          <p:cNvPr id="28" name="Freeform 28"/>
          <p:cNvSpPr/>
          <p:nvPr/>
        </p:nvSpPr>
        <p:spPr>
          <a:xfrm rot="-10800000">
            <a:off x="8792721" y="6126899"/>
            <a:ext cx="702557" cy="702557"/>
          </a:xfrm>
          <a:custGeom>
            <a:avLst/>
            <a:gdLst/>
            <a:ahLst/>
            <a:cxnLst/>
            <a:rect l="l" t="t" r="r" b="b"/>
            <a:pathLst>
              <a:path w="702557" h="702557">
                <a:moveTo>
                  <a:pt x="0" y="0"/>
                </a:moveTo>
                <a:lnTo>
                  <a:pt x="702558" y="0"/>
                </a:lnTo>
                <a:lnTo>
                  <a:pt x="702558" y="702557"/>
                </a:lnTo>
                <a:lnTo>
                  <a:pt x="0" y="7025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9" name="Group 29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30" name="Freeform 30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</a:p>
        </p:txBody>
      </p:sp>
      <p:sp>
        <p:nvSpPr>
          <p:cNvPr id="32" name="Freeform 32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984011" y="2536070"/>
            <a:ext cx="2891631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주제 선정 배경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563552" y="1056354"/>
            <a:ext cx="1456247" cy="43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 dirty="0" err="1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개발동기</a:t>
            </a:r>
            <a:endParaRPr lang="en-US" sz="2200" spc="63" dirty="0">
              <a:solidFill>
                <a:srgbClr val="EC95AC"/>
              </a:solidFill>
              <a:latin typeface="TDTD평고딕"/>
              <a:ea typeface="TDTD평고딕"/>
              <a:cs typeface="TDTD평고딕"/>
              <a:sym typeface="TDTD평고딕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5747" y="7650094"/>
            <a:ext cx="2254842" cy="634472"/>
            <a:chOff x="0" y="0"/>
            <a:chExt cx="1004769" cy="28272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04769" cy="282724"/>
            </a:xfrm>
            <a:custGeom>
              <a:avLst/>
              <a:gdLst/>
              <a:ahLst/>
              <a:cxnLst/>
              <a:rect l="l" t="t" r="r" b="b"/>
              <a:pathLst>
                <a:path w="1004769" h="282724">
                  <a:moveTo>
                    <a:pt x="141362" y="0"/>
                  </a:moveTo>
                  <a:lnTo>
                    <a:pt x="863407" y="0"/>
                  </a:lnTo>
                  <a:cubicBezTo>
                    <a:pt x="900899" y="0"/>
                    <a:pt x="936855" y="14893"/>
                    <a:pt x="963366" y="41404"/>
                  </a:cubicBezTo>
                  <a:cubicBezTo>
                    <a:pt x="989876" y="67914"/>
                    <a:pt x="1004769" y="103870"/>
                    <a:pt x="1004769" y="141362"/>
                  </a:cubicBezTo>
                  <a:lnTo>
                    <a:pt x="1004769" y="141362"/>
                  </a:lnTo>
                  <a:cubicBezTo>
                    <a:pt x="1004769" y="219434"/>
                    <a:pt x="941480" y="282724"/>
                    <a:pt x="863407" y="282724"/>
                  </a:cubicBezTo>
                  <a:lnTo>
                    <a:pt x="141362" y="282724"/>
                  </a:lnTo>
                  <a:cubicBezTo>
                    <a:pt x="103870" y="282724"/>
                    <a:pt x="67914" y="267831"/>
                    <a:pt x="41404" y="241320"/>
                  </a:cubicBezTo>
                  <a:cubicBezTo>
                    <a:pt x="14893" y="214810"/>
                    <a:pt x="0" y="178854"/>
                    <a:pt x="0" y="141362"/>
                  </a:cubicBezTo>
                  <a:lnTo>
                    <a:pt x="0" y="141362"/>
                  </a:lnTo>
                  <a:cubicBezTo>
                    <a:pt x="0" y="103870"/>
                    <a:pt x="14893" y="67914"/>
                    <a:pt x="41404" y="41404"/>
                  </a:cubicBezTo>
                  <a:cubicBezTo>
                    <a:pt x="67914" y="14893"/>
                    <a:pt x="103870" y="0"/>
                    <a:pt x="141362" y="0"/>
                  </a:cubicBezTo>
                  <a:close/>
                </a:path>
              </a:pathLst>
            </a:custGeom>
            <a:solidFill>
              <a:srgbClr val="FEF9E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33350"/>
              <a:ext cx="1004769" cy="416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000" b="1" u="none" strike="noStrike" spc="-134">
                  <a:solidFill>
                    <a:srgbClr val="3235AD"/>
                  </a:solidFill>
                  <a:latin typeface="Gothic A1 Ultra-Bold"/>
                  <a:ea typeface="Gothic A1 Ultra-Bold"/>
                  <a:cs typeface="Gothic A1 Ultra-Bold"/>
                  <a:sym typeface="Gothic A1 Ultra-Bold"/>
                </a:rPr>
                <a:t># 암장 이벤트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063939" y="7650094"/>
            <a:ext cx="1838043" cy="634472"/>
            <a:chOff x="0" y="0"/>
            <a:chExt cx="819042" cy="28272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9042" cy="282724"/>
            </a:xfrm>
            <a:custGeom>
              <a:avLst/>
              <a:gdLst/>
              <a:ahLst/>
              <a:cxnLst/>
              <a:rect l="l" t="t" r="r" b="b"/>
              <a:pathLst>
                <a:path w="819042" h="282724">
                  <a:moveTo>
                    <a:pt x="141362" y="0"/>
                  </a:moveTo>
                  <a:lnTo>
                    <a:pt x="677680" y="0"/>
                  </a:lnTo>
                  <a:cubicBezTo>
                    <a:pt x="715171" y="0"/>
                    <a:pt x="751127" y="14893"/>
                    <a:pt x="777638" y="41404"/>
                  </a:cubicBezTo>
                  <a:cubicBezTo>
                    <a:pt x="804148" y="67914"/>
                    <a:pt x="819042" y="103870"/>
                    <a:pt x="819042" y="141362"/>
                  </a:cubicBezTo>
                  <a:lnTo>
                    <a:pt x="819042" y="141362"/>
                  </a:lnTo>
                  <a:cubicBezTo>
                    <a:pt x="819042" y="219434"/>
                    <a:pt x="755752" y="282724"/>
                    <a:pt x="677680" y="282724"/>
                  </a:cubicBezTo>
                  <a:lnTo>
                    <a:pt x="141362" y="282724"/>
                  </a:lnTo>
                  <a:cubicBezTo>
                    <a:pt x="103870" y="282724"/>
                    <a:pt x="67914" y="267831"/>
                    <a:pt x="41404" y="241320"/>
                  </a:cubicBezTo>
                  <a:cubicBezTo>
                    <a:pt x="14893" y="214810"/>
                    <a:pt x="0" y="178854"/>
                    <a:pt x="0" y="141362"/>
                  </a:cubicBezTo>
                  <a:lnTo>
                    <a:pt x="0" y="141362"/>
                  </a:lnTo>
                  <a:cubicBezTo>
                    <a:pt x="0" y="103870"/>
                    <a:pt x="14893" y="67914"/>
                    <a:pt x="41404" y="41404"/>
                  </a:cubicBezTo>
                  <a:cubicBezTo>
                    <a:pt x="67914" y="14893"/>
                    <a:pt x="103870" y="0"/>
                    <a:pt x="141362" y="0"/>
                  </a:cubicBezTo>
                  <a:close/>
                </a:path>
              </a:pathLst>
            </a:custGeom>
            <a:solidFill>
              <a:srgbClr val="FEF9E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133350"/>
              <a:ext cx="819042" cy="416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000" b="1" u="none" strike="noStrike" spc="-134">
                  <a:solidFill>
                    <a:srgbClr val="3235AD"/>
                  </a:solidFill>
                  <a:latin typeface="Gothic A1 Ultra-Bold"/>
                  <a:ea typeface="Gothic A1 Ultra-Bold"/>
                  <a:cs typeface="Gothic A1 Ultra-Bold"/>
                  <a:sym typeface="Gothic A1 Ultra-Bold"/>
                </a:rPr>
                <a:t># 운영 시간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670184" y="5067968"/>
            <a:ext cx="3650820" cy="2582125"/>
          </a:xfrm>
          <a:custGeom>
            <a:avLst/>
            <a:gdLst/>
            <a:ahLst/>
            <a:cxnLst/>
            <a:rect l="l" t="t" r="r" b="b"/>
            <a:pathLst>
              <a:path w="3650820" h="2582125">
                <a:moveTo>
                  <a:pt x="0" y="0"/>
                </a:moveTo>
                <a:lnTo>
                  <a:pt x="3650820" y="0"/>
                </a:lnTo>
                <a:lnTo>
                  <a:pt x="3650820" y="2582126"/>
                </a:lnTo>
                <a:lnTo>
                  <a:pt x="0" y="258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 rot="2896721">
            <a:off x="14988809" y="3879948"/>
            <a:ext cx="1971829" cy="1373110"/>
          </a:xfrm>
          <a:custGeom>
            <a:avLst/>
            <a:gdLst/>
            <a:ahLst/>
            <a:cxnLst/>
            <a:rect l="l" t="t" r="r" b="b"/>
            <a:pathLst>
              <a:path w="1971829" h="1373110">
                <a:moveTo>
                  <a:pt x="0" y="0"/>
                </a:moveTo>
                <a:lnTo>
                  <a:pt x="1971829" y="0"/>
                </a:lnTo>
                <a:lnTo>
                  <a:pt x="1971829" y="1373109"/>
                </a:lnTo>
                <a:lnTo>
                  <a:pt x="0" y="13731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8209">
            <a:off x="14907393" y="7057610"/>
            <a:ext cx="1107405" cy="1184967"/>
          </a:xfrm>
          <a:custGeom>
            <a:avLst/>
            <a:gdLst/>
            <a:ahLst/>
            <a:cxnLst/>
            <a:rect l="l" t="t" r="r" b="b"/>
            <a:pathLst>
              <a:path w="1107405" h="1184967">
                <a:moveTo>
                  <a:pt x="0" y="0"/>
                </a:moveTo>
                <a:lnTo>
                  <a:pt x="1107405" y="0"/>
                </a:lnTo>
                <a:lnTo>
                  <a:pt x="1107405" y="1184967"/>
                </a:lnTo>
                <a:lnTo>
                  <a:pt x="0" y="11849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041370" y="5759288"/>
            <a:ext cx="1257629" cy="1205038"/>
          </a:xfrm>
          <a:custGeom>
            <a:avLst/>
            <a:gdLst/>
            <a:ahLst/>
            <a:cxnLst/>
            <a:rect l="l" t="t" r="r" b="b"/>
            <a:pathLst>
              <a:path w="1257629" h="1205038">
                <a:moveTo>
                  <a:pt x="0" y="0"/>
                </a:moveTo>
                <a:lnTo>
                  <a:pt x="1257629" y="0"/>
                </a:lnTo>
                <a:lnTo>
                  <a:pt x="1257629" y="1205037"/>
                </a:lnTo>
                <a:lnTo>
                  <a:pt x="0" y="1205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2" name="Group 22"/>
          <p:cNvGrpSpPr/>
          <p:nvPr/>
        </p:nvGrpSpPr>
        <p:grpSpPr>
          <a:xfrm>
            <a:off x="6035332" y="7650094"/>
            <a:ext cx="2096907" cy="634472"/>
            <a:chOff x="0" y="0"/>
            <a:chExt cx="934393" cy="28272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34393" cy="282724"/>
            </a:xfrm>
            <a:custGeom>
              <a:avLst/>
              <a:gdLst/>
              <a:ahLst/>
              <a:cxnLst/>
              <a:rect l="l" t="t" r="r" b="b"/>
              <a:pathLst>
                <a:path w="934393" h="282724">
                  <a:moveTo>
                    <a:pt x="141362" y="0"/>
                  </a:moveTo>
                  <a:lnTo>
                    <a:pt x="793031" y="0"/>
                  </a:lnTo>
                  <a:cubicBezTo>
                    <a:pt x="830523" y="0"/>
                    <a:pt x="866479" y="14893"/>
                    <a:pt x="892989" y="41404"/>
                  </a:cubicBezTo>
                  <a:cubicBezTo>
                    <a:pt x="919500" y="67914"/>
                    <a:pt x="934393" y="103870"/>
                    <a:pt x="934393" y="141362"/>
                  </a:cubicBezTo>
                  <a:lnTo>
                    <a:pt x="934393" y="141362"/>
                  </a:lnTo>
                  <a:cubicBezTo>
                    <a:pt x="934393" y="219434"/>
                    <a:pt x="871103" y="282724"/>
                    <a:pt x="793031" y="282724"/>
                  </a:cubicBezTo>
                  <a:lnTo>
                    <a:pt x="141362" y="282724"/>
                  </a:lnTo>
                  <a:cubicBezTo>
                    <a:pt x="103870" y="282724"/>
                    <a:pt x="67914" y="267831"/>
                    <a:pt x="41404" y="241320"/>
                  </a:cubicBezTo>
                  <a:cubicBezTo>
                    <a:pt x="14893" y="214810"/>
                    <a:pt x="0" y="178854"/>
                    <a:pt x="0" y="141362"/>
                  </a:cubicBezTo>
                  <a:lnTo>
                    <a:pt x="0" y="141362"/>
                  </a:lnTo>
                  <a:cubicBezTo>
                    <a:pt x="0" y="103870"/>
                    <a:pt x="14893" y="67914"/>
                    <a:pt x="41404" y="41404"/>
                  </a:cubicBezTo>
                  <a:cubicBezTo>
                    <a:pt x="67914" y="14893"/>
                    <a:pt x="103870" y="0"/>
                    <a:pt x="141362" y="0"/>
                  </a:cubicBezTo>
                  <a:close/>
                </a:path>
              </a:pathLst>
            </a:custGeom>
            <a:solidFill>
              <a:srgbClr val="FEF9E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133350"/>
              <a:ext cx="934393" cy="416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000" b="1" u="none" strike="noStrike" spc="-134">
                  <a:solidFill>
                    <a:srgbClr val="3235AD"/>
                  </a:solidFill>
                  <a:latin typeface="Gothic A1 Ultra-Bold"/>
                  <a:ea typeface="Gothic A1 Ultra-Bold"/>
                  <a:cs typeface="Gothic A1 Ultra-Bold"/>
                  <a:sym typeface="Gothic A1 Ultra-Bold"/>
                </a:rPr>
                <a:t># 새로운 암장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265589" y="7650094"/>
            <a:ext cx="2407330" cy="634472"/>
            <a:chOff x="0" y="0"/>
            <a:chExt cx="1072719" cy="28272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72719" cy="282724"/>
            </a:xfrm>
            <a:custGeom>
              <a:avLst/>
              <a:gdLst/>
              <a:ahLst/>
              <a:cxnLst/>
              <a:rect l="l" t="t" r="r" b="b"/>
              <a:pathLst>
                <a:path w="1072719" h="282724">
                  <a:moveTo>
                    <a:pt x="141362" y="0"/>
                  </a:moveTo>
                  <a:lnTo>
                    <a:pt x="931357" y="0"/>
                  </a:lnTo>
                  <a:cubicBezTo>
                    <a:pt x="1009429" y="0"/>
                    <a:pt x="1072719" y="63290"/>
                    <a:pt x="1072719" y="141362"/>
                  </a:cubicBezTo>
                  <a:lnTo>
                    <a:pt x="1072719" y="141362"/>
                  </a:lnTo>
                  <a:cubicBezTo>
                    <a:pt x="1072719" y="178854"/>
                    <a:pt x="1057826" y="214810"/>
                    <a:pt x="1031315" y="241320"/>
                  </a:cubicBezTo>
                  <a:cubicBezTo>
                    <a:pt x="1004805" y="267831"/>
                    <a:pt x="968849" y="282724"/>
                    <a:pt x="931357" y="282724"/>
                  </a:cubicBezTo>
                  <a:lnTo>
                    <a:pt x="141362" y="282724"/>
                  </a:lnTo>
                  <a:cubicBezTo>
                    <a:pt x="103870" y="282724"/>
                    <a:pt x="67914" y="267831"/>
                    <a:pt x="41404" y="241320"/>
                  </a:cubicBezTo>
                  <a:cubicBezTo>
                    <a:pt x="14893" y="214810"/>
                    <a:pt x="0" y="178854"/>
                    <a:pt x="0" y="141362"/>
                  </a:cubicBezTo>
                  <a:lnTo>
                    <a:pt x="0" y="141362"/>
                  </a:lnTo>
                  <a:cubicBezTo>
                    <a:pt x="0" y="103870"/>
                    <a:pt x="14893" y="67914"/>
                    <a:pt x="41404" y="41404"/>
                  </a:cubicBezTo>
                  <a:cubicBezTo>
                    <a:pt x="67914" y="14893"/>
                    <a:pt x="103870" y="0"/>
                    <a:pt x="141362" y="0"/>
                  </a:cubicBezTo>
                  <a:close/>
                </a:path>
              </a:pathLst>
            </a:custGeom>
            <a:solidFill>
              <a:srgbClr val="FEF9E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133350"/>
              <a:ext cx="1072719" cy="4160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000" b="1" u="none" strike="noStrike" spc="-134">
                  <a:solidFill>
                    <a:srgbClr val="3235AD"/>
                  </a:solidFill>
                  <a:latin typeface="Gothic A1 Ultra-Bold"/>
                  <a:ea typeface="Gothic A1 Ultra-Bold"/>
                  <a:cs typeface="Gothic A1 Ultra-Bold"/>
                  <a:sym typeface="Gothic A1 Ultra-Bold"/>
                </a:rPr>
                <a:t>#클라이밍 클래스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>
            <a:off x="1511789" y="8805393"/>
            <a:ext cx="9376200" cy="0"/>
          </a:xfrm>
          <a:prstGeom prst="line">
            <a:avLst/>
          </a:prstGeom>
          <a:ln w="57150" cap="rnd">
            <a:solidFill>
              <a:srgbClr val="9381C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29" name="Group 29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30" name="Freeform 30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11789" y="3893672"/>
            <a:ext cx="9396279" cy="324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4224"/>
              </a:lnSpc>
              <a:buFont typeface="Arial"/>
              <a:buChar char="•"/>
            </a:pPr>
            <a:r>
              <a:rPr lang="en-US" sz="2499" spc="-179">
                <a:solidFill>
                  <a:srgbClr val="8270B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사용자 친화적인 플랫폼 구축: </a:t>
            </a:r>
            <a:r>
              <a:rPr lang="en-US" sz="2499" spc="-179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누구나 쉽게 국내 클라이밍장 정보를 검색하고 열람할 수 있는 환경 조성</a:t>
            </a:r>
          </a:p>
          <a:p>
            <a:pPr algn="l">
              <a:lnSpc>
                <a:spcPts val="4224"/>
              </a:lnSpc>
            </a:pPr>
            <a:endParaRPr lang="en-US" sz="2499" spc="-179">
              <a:solidFill>
                <a:srgbClr val="3235AD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marL="539749" lvl="1" indent="-269875" algn="l">
              <a:lnSpc>
                <a:spcPts val="4224"/>
              </a:lnSpc>
              <a:buFont typeface="Arial"/>
              <a:buChar char="•"/>
            </a:pPr>
            <a:r>
              <a:rPr lang="en-US" sz="2499" spc="-179">
                <a:solidFill>
                  <a:srgbClr val="8270BB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데이터의 통합 및 표준화: </a:t>
            </a:r>
            <a:r>
              <a:rPr lang="en-US" sz="2499" spc="-179">
                <a:solidFill>
                  <a:srgbClr val="3235AD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클라이밍장 정보를 한 곳에 모아 체계적으로 정리</a:t>
            </a:r>
          </a:p>
          <a:p>
            <a:pPr algn="l">
              <a:lnSpc>
                <a:spcPts val="4224"/>
              </a:lnSpc>
            </a:pPr>
            <a:endParaRPr lang="en-US" sz="2499" spc="-179">
              <a:solidFill>
                <a:srgbClr val="3235AD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984011" y="2536070"/>
            <a:ext cx="3892748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기획 및 서비스 목표</a:t>
            </a:r>
          </a:p>
        </p:txBody>
      </p:sp>
      <p:sp>
        <p:nvSpPr>
          <p:cNvPr id="34" name="Freeform 34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4564315" y="1056354"/>
            <a:ext cx="2675334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기획 및 서비스 목표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511789" y="8805393"/>
            <a:ext cx="9376200" cy="0"/>
          </a:xfrm>
          <a:prstGeom prst="line">
            <a:avLst/>
          </a:prstGeom>
          <a:ln w="57150" cap="rnd">
            <a:solidFill>
              <a:srgbClr val="9381C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4" name="Freeform 14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76198" y="3831243"/>
            <a:ext cx="7901531" cy="3449786"/>
          </a:xfrm>
          <a:custGeom>
            <a:avLst/>
            <a:gdLst/>
            <a:ahLst/>
            <a:cxnLst/>
            <a:rect l="l" t="t" r="r" b="b"/>
            <a:pathLst>
              <a:path w="7901531" h="3449786">
                <a:moveTo>
                  <a:pt x="0" y="0"/>
                </a:moveTo>
                <a:lnTo>
                  <a:pt x="7901531" y="0"/>
                </a:lnTo>
                <a:lnTo>
                  <a:pt x="7901531" y="3449786"/>
                </a:lnTo>
                <a:lnTo>
                  <a:pt x="0" y="34497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9307349" y="3831243"/>
            <a:ext cx="7951951" cy="3644820"/>
          </a:xfrm>
          <a:custGeom>
            <a:avLst/>
            <a:gdLst/>
            <a:ahLst/>
            <a:cxnLst/>
            <a:rect l="l" t="t" r="r" b="b"/>
            <a:pathLst>
              <a:path w="7951951" h="3644820">
                <a:moveTo>
                  <a:pt x="0" y="0"/>
                </a:moveTo>
                <a:lnTo>
                  <a:pt x="7951951" y="0"/>
                </a:lnTo>
                <a:lnTo>
                  <a:pt x="7951951" y="3644820"/>
                </a:lnTo>
                <a:lnTo>
                  <a:pt x="0" y="36448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4011" y="2536070"/>
            <a:ext cx="6731794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기획 및 서비스 목표 - 참고 사이트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64315" y="1056354"/>
            <a:ext cx="2675334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기획 및 서비스 목표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84011" y="7662029"/>
            <a:ext cx="4151412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클라이밍 사이트 2곳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5464" y="699897"/>
            <a:ext cx="7969172" cy="4772406"/>
            <a:chOff x="0" y="0"/>
            <a:chExt cx="1021293" cy="611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1122" cy="611610"/>
            </a:xfrm>
            <a:custGeom>
              <a:avLst/>
              <a:gdLst/>
              <a:ahLst/>
              <a:cxnLst/>
              <a:rect l="l" t="t" r="r" b="b"/>
              <a:pathLst>
                <a:path w="1011122" h="611610">
                  <a:moveTo>
                    <a:pt x="771462" y="0"/>
                  </a:moveTo>
                  <a:lnTo>
                    <a:pt x="46631" y="0"/>
                  </a:lnTo>
                  <a:cubicBezTo>
                    <a:pt x="34264" y="0"/>
                    <a:pt x="22403" y="4913"/>
                    <a:pt x="13658" y="13658"/>
                  </a:cubicBezTo>
                  <a:cubicBezTo>
                    <a:pt x="4913" y="22403"/>
                    <a:pt x="0" y="34264"/>
                    <a:pt x="0" y="46631"/>
                  </a:cubicBezTo>
                  <a:lnTo>
                    <a:pt x="0" y="564979"/>
                  </a:lnTo>
                  <a:cubicBezTo>
                    <a:pt x="0" y="577346"/>
                    <a:pt x="4913" y="589207"/>
                    <a:pt x="13658" y="597952"/>
                  </a:cubicBezTo>
                  <a:cubicBezTo>
                    <a:pt x="22403" y="606697"/>
                    <a:pt x="34264" y="611610"/>
                    <a:pt x="46631" y="611610"/>
                  </a:cubicBezTo>
                  <a:lnTo>
                    <a:pt x="771462" y="611610"/>
                  </a:lnTo>
                  <a:cubicBezTo>
                    <a:pt x="800588" y="611610"/>
                    <a:pt x="827781" y="597030"/>
                    <a:pt x="843901" y="572771"/>
                  </a:cubicBezTo>
                  <a:lnTo>
                    <a:pt x="995486" y="344644"/>
                  </a:lnTo>
                  <a:cubicBezTo>
                    <a:pt x="1011122" y="321112"/>
                    <a:pt x="1011122" y="290498"/>
                    <a:pt x="995486" y="266966"/>
                  </a:cubicBezTo>
                  <a:lnTo>
                    <a:pt x="843901" y="38839"/>
                  </a:lnTo>
                  <a:cubicBezTo>
                    <a:pt x="827781" y="14580"/>
                    <a:pt x="800588" y="0"/>
                    <a:pt x="771462" y="0"/>
                  </a:cubicBezTo>
                  <a:close/>
                </a:path>
              </a:pathLst>
            </a:custGeom>
            <a:solidFill>
              <a:srgbClr val="FEEBE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906993" cy="7068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 flipV="1">
            <a:off x="14498365" y="-59543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521815" y="2037758"/>
            <a:ext cx="17244371" cy="7655631"/>
            <a:chOff x="0" y="0"/>
            <a:chExt cx="6422645" cy="28513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8270BB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521815" y="1931472"/>
            <a:ext cx="17244371" cy="7655631"/>
            <a:chOff x="0" y="0"/>
            <a:chExt cx="6422645" cy="28513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22644" cy="2851330"/>
            </a:xfrm>
            <a:custGeom>
              <a:avLst/>
              <a:gdLst/>
              <a:ahLst/>
              <a:cxnLst/>
              <a:rect l="l" t="t" r="r" b="b"/>
              <a:pathLst>
                <a:path w="6422644" h="2851330">
                  <a:moveTo>
                    <a:pt x="19305" y="0"/>
                  </a:moveTo>
                  <a:lnTo>
                    <a:pt x="6403339" y="0"/>
                  </a:lnTo>
                  <a:cubicBezTo>
                    <a:pt x="6414001" y="0"/>
                    <a:pt x="6422644" y="8643"/>
                    <a:pt x="6422644" y="19305"/>
                  </a:cubicBezTo>
                  <a:lnTo>
                    <a:pt x="6422644" y="2832025"/>
                  </a:lnTo>
                  <a:cubicBezTo>
                    <a:pt x="6422644" y="2842687"/>
                    <a:pt x="6414001" y="2851330"/>
                    <a:pt x="6403339" y="2851330"/>
                  </a:cubicBezTo>
                  <a:lnTo>
                    <a:pt x="19305" y="2851330"/>
                  </a:lnTo>
                  <a:cubicBezTo>
                    <a:pt x="8643" y="2851330"/>
                    <a:pt x="0" y="2842687"/>
                    <a:pt x="0" y="2832025"/>
                  </a:cubicBezTo>
                  <a:lnTo>
                    <a:pt x="0" y="19305"/>
                  </a:lnTo>
                  <a:cubicBezTo>
                    <a:pt x="0" y="8643"/>
                    <a:pt x="8643" y="0"/>
                    <a:pt x="193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95250"/>
              <a:ext cx="6422645" cy="2946580"/>
            </a:xfrm>
            <a:prstGeom prst="rect">
              <a:avLst/>
            </a:prstGeom>
          </p:spPr>
          <p:txBody>
            <a:bodyPr lIns="34562" tIns="34562" rIns="34562" bIns="34562" rtlCol="0" anchor="ctr"/>
            <a:lstStyle/>
            <a:p>
              <a:pPr algn="ctr">
                <a:lnSpc>
                  <a:spcPts val="23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511789" y="8805393"/>
            <a:ext cx="9376200" cy="0"/>
          </a:xfrm>
          <a:prstGeom prst="line">
            <a:avLst/>
          </a:prstGeom>
          <a:ln w="57150" cap="rnd">
            <a:solidFill>
              <a:srgbClr val="9381C7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076198" y="2505717"/>
            <a:ext cx="3250157" cy="1000208"/>
            <a:chOff x="0" y="0"/>
            <a:chExt cx="4333542" cy="1333611"/>
          </a:xfrm>
        </p:grpSpPr>
        <p:sp>
          <p:nvSpPr>
            <p:cNvPr id="14" name="Freeform 14"/>
            <p:cNvSpPr/>
            <p:nvPr/>
          </p:nvSpPr>
          <p:spPr>
            <a:xfrm>
              <a:off x="0" y="61460"/>
              <a:ext cx="980129" cy="878552"/>
            </a:xfrm>
            <a:custGeom>
              <a:avLst/>
              <a:gdLst/>
              <a:ahLst/>
              <a:cxnLst/>
              <a:rect l="l" t="t" r="r" b="b"/>
              <a:pathLst>
                <a:path w="980129" h="878552">
                  <a:moveTo>
                    <a:pt x="0" y="0"/>
                  </a:moveTo>
                  <a:lnTo>
                    <a:pt x="980129" y="0"/>
                  </a:lnTo>
                  <a:lnTo>
                    <a:pt x="980129" y="878553"/>
                  </a:lnTo>
                  <a:lnTo>
                    <a:pt x="0" y="878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5779165" y="834762"/>
            <a:ext cx="1987021" cy="2020076"/>
          </a:xfrm>
          <a:custGeom>
            <a:avLst/>
            <a:gdLst/>
            <a:ahLst/>
            <a:cxnLst/>
            <a:rect l="l" t="t" r="r" b="b"/>
            <a:pathLst>
              <a:path w="1987021" h="2020076">
                <a:moveTo>
                  <a:pt x="0" y="0"/>
                </a:moveTo>
                <a:lnTo>
                  <a:pt x="1987020" y="0"/>
                </a:lnTo>
                <a:lnTo>
                  <a:pt x="1987020" y="2020076"/>
                </a:lnTo>
                <a:lnTo>
                  <a:pt x="0" y="20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701371" y="3505925"/>
            <a:ext cx="10885259" cy="5010769"/>
          </a:xfrm>
          <a:custGeom>
            <a:avLst/>
            <a:gdLst/>
            <a:ahLst/>
            <a:cxnLst/>
            <a:rect l="l" t="t" r="r" b="b"/>
            <a:pathLst>
              <a:path w="10885259" h="5010769">
                <a:moveTo>
                  <a:pt x="0" y="0"/>
                </a:moveTo>
                <a:lnTo>
                  <a:pt x="10885258" y="0"/>
                </a:lnTo>
                <a:lnTo>
                  <a:pt x="10885258" y="5010769"/>
                </a:lnTo>
                <a:lnTo>
                  <a:pt x="0" y="5010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511789" y="880784"/>
            <a:ext cx="2779613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프로젝트 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84011" y="2536070"/>
            <a:ext cx="6731794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기획 및 서비스 목표 - 참고 사이트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64315" y="1056354"/>
            <a:ext cx="2675334" cy="444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18"/>
              </a:lnSpc>
              <a:spcBef>
                <a:spcPct val="0"/>
              </a:spcBef>
            </a:pPr>
            <a:r>
              <a:rPr lang="en-US" sz="2200" spc="63">
                <a:solidFill>
                  <a:srgbClr val="EC95AC"/>
                </a:solidFill>
                <a:latin typeface="TDTD평고딕"/>
                <a:ea typeface="TDTD평고딕"/>
                <a:cs typeface="TDTD평고딕"/>
                <a:sym typeface="TDTD평고딕"/>
              </a:rPr>
              <a:t>기획 및 서비스 목표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93776" y="7788109"/>
            <a:ext cx="2847777" cy="7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0"/>
              </a:lnSpc>
              <a:spcBef>
                <a:spcPct val="0"/>
              </a:spcBef>
            </a:pPr>
            <a:r>
              <a:rPr lang="en-US" sz="3598" spc="-241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+ 기업 사이트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52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flipH="1" flipV="1">
            <a:off x="7588795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flipH="1" flipV="1">
            <a:off x="379916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11378430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6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6" y="0"/>
                </a:lnTo>
                <a:lnTo>
                  <a:pt x="3808686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flipH="1" flipV="1">
            <a:off x="15168066" y="6573565"/>
            <a:ext cx="3808685" cy="3808685"/>
          </a:xfrm>
          <a:custGeom>
            <a:avLst/>
            <a:gdLst/>
            <a:ahLst/>
            <a:cxnLst/>
            <a:rect l="l" t="t" r="r" b="b"/>
            <a:pathLst>
              <a:path w="3808685" h="3808685">
                <a:moveTo>
                  <a:pt x="3808685" y="3808685"/>
                </a:moveTo>
                <a:lnTo>
                  <a:pt x="0" y="3808685"/>
                </a:lnTo>
                <a:lnTo>
                  <a:pt x="0" y="0"/>
                </a:lnTo>
                <a:lnTo>
                  <a:pt x="3808685" y="0"/>
                </a:lnTo>
                <a:lnTo>
                  <a:pt x="3808685" y="38086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4144770" y="2759041"/>
            <a:ext cx="9998460" cy="4230257"/>
            <a:chOff x="0" y="0"/>
            <a:chExt cx="8699071" cy="36804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99071" cy="3680498"/>
            </a:xfrm>
            <a:custGeom>
              <a:avLst/>
              <a:gdLst/>
              <a:ahLst/>
              <a:cxnLst/>
              <a:rect l="l" t="t" r="r" b="b"/>
              <a:pathLst>
                <a:path w="8699071" h="3680498">
                  <a:moveTo>
                    <a:pt x="38716" y="0"/>
                  </a:moveTo>
                  <a:lnTo>
                    <a:pt x="8660356" y="0"/>
                  </a:lnTo>
                  <a:cubicBezTo>
                    <a:pt x="8681738" y="0"/>
                    <a:pt x="8699071" y="17334"/>
                    <a:pt x="8699071" y="38716"/>
                  </a:cubicBezTo>
                  <a:lnTo>
                    <a:pt x="8699071" y="3641782"/>
                  </a:lnTo>
                  <a:cubicBezTo>
                    <a:pt x="8699071" y="3663164"/>
                    <a:pt x="8681738" y="3680498"/>
                    <a:pt x="8660356" y="3680498"/>
                  </a:cubicBezTo>
                  <a:lnTo>
                    <a:pt x="38716" y="3680498"/>
                  </a:lnTo>
                  <a:cubicBezTo>
                    <a:pt x="17334" y="3680498"/>
                    <a:pt x="0" y="3663164"/>
                    <a:pt x="0" y="3641782"/>
                  </a:cubicBezTo>
                  <a:lnTo>
                    <a:pt x="0" y="38716"/>
                  </a:lnTo>
                  <a:cubicBezTo>
                    <a:pt x="0" y="17334"/>
                    <a:pt x="17334" y="0"/>
                    <a:pt x="38716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3235AD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8699071" cy="3556673"/>
            </a:xfrm>
            <a:prstGeom prst="rect">
              <a:avLst/>
            </a:prstGeom>
          </p:spPr>
          <p:txBody>
            <a:bodyPr lIns="177800" tIns="177800" rIns="177800" bIns="177800" rtlCol="0" anchor="b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769535" y="4090281"/>
            <a:ext cx="7447205" cy="1262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84"/>
              </a:lnSpc>
              <a:spcBef>
                <a:spcPct val="0"/>
              </a:spcBef>
            </a:pPr>
            <a:r>
              <a:rPr lang="en-US" sz="6322">
                <a:solidFill>
                  <a:srgbClr val="3235AD"/>
                </a:solidFill>
                <a:latin typeface="TDTD평고딕"/>
                <a:ea typeface="TDTD평고딕"/>
                <a:cs typeface="TDTD평고딕"/>
                <a:sym typeface="TDTD평고딕"/>
              </a:rPr>
              <a:t>2. 프로젝트 시연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582</Words>
  <Application>Microsoft Office PowerPoint</Application>
  <PresentationFormat>사용자 지정</PresentationFormat>
  <Paragraphs>186</Paragraphs>
  <Slides>38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8" baseType="lpstr">
      <vt:lpstr>Calibri</vt:lpstr>
      <vt:lpstr>윤고딕 Bold</vt:lpstr>
      <vt:lpstr>Helios Extended</vt:lpstr>
      <vt:lpstr>Gothic A1 Ultra-Bold</vt:lpstr>
      <vt:lpstr>Arial</vt:lpstr>
      <vt:lpstr>MediaPro</vt:lpstr>
      <vt:lpstr>Helios Extended Bold</vt:lpstr>
      <vt:lpstr>Gothic A1 Bold</vt:lpstr>
      <vt:lpstr>TDTD평고딕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ROCK</dc:title>
  <cp:lastModifiedBy>김은주</cp:lastModifiedBy>
  <cp:revision>2</cp:revision>
  <dcterms:created xsi:type="dcterms:W3CDTF">2006-08-16T00:00:00Z</dcterms:created>
  <dcterms:modified xsi:type="dcterms:W3CDTF">2025-01-15T02:37:03Z</dcterms:modified>
  <dc:identifier>DAGb8-mjqEA</dc:identifier>
</cp:coreProperties>
</file>